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33" r:id="rId2"/>
  </p:sldMasterIdLst>
  <p:notesMasterIdLst>
    <p:notesMasterId r:id="rId23"/>
  </p:notesMasterIdLst>
  <p:sldIdLst>
    <p:sldId id="332" r:id="rId3"/>
    <p:sldId id="259" r:id="rId4"/>
    <p:sldId id="325" r:id="rId5"/>
    <p:sldId id="333" r:id="rId6"/>
    <p:sldId id="334" r:id="rId7"/>
    <p:sldId id="344" r:id="rId8"/>
    <p:sldId id="346" r:id="rId9"/>
    <p:sldId id="335" r:id="rId10"/>
    <p:sldId id="336" r:id="rId11"/>
    <p:sldId id="337" r:id="rId12"/>
    <p:sldId id="339" r:id="rId13"/>
    <p:sldId id="340" r:id="rId14"/>
    <p:sldId id="341" r:id="rId15"/>
    <p:sldId id="349" r:id="rId16"/>
    <p:sldId id="347" r:id="rId17"/>
    <p:sldId id="338" r:id="rId18"/>
    <p:sldId id="348" r:id="rId19"/>
    <p:sldId id="343" r:id="rId20"/>
    <p:sldId id="295" r:id="rId21"/>
    <p:sldId id="293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9D8CEB87-9C8E-4E6F-BA34-651FC864EB92}">
          <p14:sldIdLst>
            <p14:sldId id="332"/>
          </p14:sldIdLst>
        </p14:section>
        <p14:section name="Sponsors" id="{2CC34DB2-6590-42C0-AD4B-A04C6060184E}">
          <p14:sldIdLst>
            <p14:sldId id="259"/>
            <p14:sldId id="325"/>
          </p14:sldIdLst>
        </p14:section>
        <p14:section name="Me" id="{61F62957-D31D-4A82-857B-DEE8EE2A82DB}">
          <p14:sldIdLst>
            <p14:sldId id="333"/>
          </p14:sldIdLst>
        </p14:section>
        <p14:section name="Content" id="{D0C28320-B138-40FC-803E-282E81BC236B}">
          <p14:sldIdLst>
            <p14:sldId id="334"/>
            <p14:sldId id="344"/>
            <p14:sldId id="346"/>
            <p14:sldId id="335"/>
            <p14:sldId id="336"/>
            <p14:sldId id="337"/>
            <p14:sldId id="339"/>
            <p14:sldId id="340"/>
            <p14:sldId id="341"/>
            <p14:sldId id="349"/>
            <p14:sldId id="347"/>
            <p14:sldId id="338"/>
            <p14:sldId id="348"/>
            <p14:sldId id="343"/>
          </p14:sldIdLst>
        </p14:section>
        <p14:section name="Ending" id="{40438540-D5F8-47EC-B1E3-0407946D06ED}">
          <p14:sldIdLst>
            <p14:sldId id="295"/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DD9"/>
    <a:srgbClr val="2DC8FF"/>
    <a:srgbClr val="0088B8"/>
    <a:srgbClr val="0091C4"/>
    <a:srgbClr val="D2B4A6"/>
    <a:srgbClr val="734F29"/>
    <a:srgbClr val="D24726"/>
    <a:srgbClr val="DD462F"/>
    <a:srgbClr val="AEB785"/>
    <a:srgbClr val="EFD5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91" autoAdjust="0"/>
    <p:restoredTop sz="67656" autoAdjust="0"/>
  </p:normalViewPr>
  <p:slideViewPr>
    <p:cSldViewPr snapToGrid="0">
      <p:cViewPr varScale="1">
        <p:scale>
          <a:sx n="79" d="100"/>
          <a:sy n="79" d="100"/>
        </p:scale>
        <p:origin x="1425" y="2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Manten</a:t>
            </a:r>
            <a:r>
              <a:rPr lang="es-ES" dirty="0"/>
              <a:t> tus desarrolladores cerca y colaborando </a:t>
            </a:r>
          </a:p>
          <a:p>
            <a:r>
              <a:rPr lang="es-ES" dirty="0"/>
              <a:t>Y a tus </a:t>
            </a:r>
            <a:r>
              <a:rPr lang="es-ES" dirty="0" err="1"/>
              <a:t>OpsSec</a:t>
            </a:r>
            <a:r>
              <a:rPr lang="es-ES" dirty="0"/>
              <a:t> aun mas cerca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379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Debug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Truco para llamar a otro servicio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5346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Tomad</a:t>
            </a:r>
            <a:r>
              <a:rPr lang="en-US" dirty="0"/>
              <a:t> nota de las dos </a:t>
            </a:r>
            <a:r>
              <a:rPr lang="en-US" dirty="0" err="1"/>
              <a:t>url</a:t>
            </a:r>
            <a:endParaRPr lang="en-US" dirty="0"/>
          </a:p>
          <a:p>
            <a:r>
              <a:rPr lang="en-US" dirty="0"/>
              <a:t>La </a:t>
            </a:r>
            <a:r>
              <a:rPr lang="en-US" dirty="0" err="1"/>
              <a:t>primera</a:t>
            </a:r>
            <a:r>
              <a:rPr lang="en-US" dirty="0"/>
              <a:t> para </a:t>
            </a:r>
            <a:r>
              <a:rPr lang="en-US" dirty="0" err="1"/>
              <a:t>pedir</a:t>
            </a:r>
            <a:r>
              <a:rPr lang="en-US" dirty="0"/>
              <a:t> </a:t>
            </a:r>
            <a:r>
              <a:rPr lang="en-US" dirty="0" err="1"/>
              <a:t>acceso</a:t>
            </a:r>
            <a:r>
              <a:rPr lang="en-US" dirty="0"/>
              <a:t> al preview</a:t>
            </a:r>
          </a:p>
          <a:p>
            <a:r>
              <a:rPr lang="en-US" dirty="0"/>
              <a:t>La </a:t>
            </a:r>
            <a:r>
              <a:rPr lang="en-US" dirty="0" err="1"/>
              <a:t>segunda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toda</a:t>
            </a:r>
            <a:r>
              <a:rPr lang="en-US" dirty="0"/>
              <a:t> la </a:t>
            </a:r>
            <a:r>
              <a:rPr lang="en-US" dirty="0" err="1"/>
              <a:t>documentacion</a:t>
            </a:r>
            <a:r>
              <a:rPr lang="en-US" dirty="0"/>
              <a:t> </a:t>
            </a:r>
            <a:r>
              <a:rPr lang="en-US" dirty="0" err="1"/>
              <a:t>disponible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165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Podemos acceder </a:t>
            </a:r>
            <a:r>
              <a:rPr lang="es-ES" dirty="0" err="1"/>
              <a:t>via</a:t>
            </a:r>
            <a:r>
              <a:rPr lang="es-ES" dirty="0"/>
              <a:t> SSL?</a:t>
            </a:r>
          </a:p>
          <a:p>
            <a:r>
              <a:rPr lang="es-ES" dirty="0"/>
              <a:t>Quien puede acceder al servicio?</a:t>
            </a:r>
          </a:p>
          <a:p>
            <a:r>
              <a:rPr lang="es-ES" dirty="0"/>
              <a:t>Podemos controlar el numero de accesos?</a:t>
            </a:r>
          </a:p>
          <a:p>
            <a:r>
              <a:rPr lang="es-ES" dirty="0"/>
              <a:t>Como podemos monitorizar el </a:t>
            </a:r>
            <a:r>
              <a:rPr lang="es-ES" dirty="0" err="1"/>
              <a:t>cluster</a:t>
            </a:r>
            <a:r>
              <a:rPr lang="es-ES" dirty="0"/>
              <a:t>?</a:t>
            </a:r>
          </a:p>
          <a:p>
            <a:r>
              <a:rPr lang="es-ES" dirty="0"/>
              <a:t>Como podemos saber lo que está pasando?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884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package manager for Kubernetes</a:t>
            </a:r>
          </a:p>
          <a:p>
            <a:r>
              <a:rPr lang="en-US" dirty="0"/>
              <a:t>Helm is the best way to find, share, and use software built for Kubernetes.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06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 Ingress / entrada</a:t>
            </a:r>
          </a:p>
          <a:p>
            <a:r>
              <a:rPr lang="en-US" dirty="0"/>
              <a:t>TLS</a:t>
            </a:r>
          </a:p>
          <a:p>
            <a:r>
              <a:rPr lang="en-US" dirty="0"/>
              <a:t>Whitelisting</a:t>
            </a:r>
          </a:p>
          <a:p>
            <a:r>
              <a:rPr lang="en-US" dirty="0" err="1"/>
              <a:t>Throtling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80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093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4387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613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Agradecer a los sponsors tanto locales como globales y decir que estoy super contento de ver algunos nombres nuevos en la lista.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537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Carlos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47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Soy Carlos Mendible y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dejo</a:t>
            </a:r>
            <a:r>
              <a:rPr lang="en-US" dirty="0"/>
              <a:t> mi twitter y la </a:t>
            </a:r>
            <a:r>
              <a:rPr lang="en-US" dirty="0" err="1"/>
              <a:t>url</a:t>
            </a:r>
            <a:r>
              <a:rPr lang="en-US" dirty="0"/>
              <a:t> de mi blog.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85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 </a:t>
            </a:r>
            <a:r>
              <a:rPr lang="en-US" dirty="0" err="1"/>
              <a:t>divido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charla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dos </a:t>
            </a:r>
            <a:r>
              <a:rPr lang="en-US" dirty="0" err="1"/>
              <a:t>partes</a:t>
            </a:r>
            <a:endParaRPr lang="en-US" dirty="0"/>
          </a:p>
          <a:p>
            <a:r>
              <a:rPr lang="en-US" dirty="0"/>
              <a:t>la </a:t>
            </a:r>
            <a:r>
              <a:rPr lang="en-US" dirty="0" err="1"/>
              <a:t>primera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de Visual Studio Connected Environment</a:t>
            </a:r>
          </a:p>
          <a:p>
            <a:r>
              <a:rPr lang="en-US" dirty="0"/>
              <a:t>Como </a:t>
            </a:r>
            <a:r>
              <a:rPr lang="en-US" dirty="0" err="1"/>
              <a:t>puedo</a:t>
            </a:r>
            <a:r>
              <a:rPr lang="en-US" dirty="0"/>
              <a:t> </a:t>
            </a:r>
            <a:r>
              <a:rPr lang="en-US" dirty="0" err="1"/>
              <a:t>desarrollar</a:t>
            </a:r>
            <a:r>
              <a:rPr lang="en-US" dirty="0"/>
              <a:t> mis </a:t>
            </a:r>
            <a:r>
              <a:rPr lang="en-US" dirty="0" err="1"/>
              <a:t>microservicios</a:t>
            </a:r>
            <a:r>
              <a:rPr lang="en-US" dirty="0"/>
              <a:t> sin interferer con </a:t>
            </a:r>
            <a:r>
              <a:rPr lang="en-US" dirty="0" err="1"/>
              <a:t>otros</a:t>
            </a:r>
            <a:r>
              <a:rPr lang="en-US" dirty="0"/>
              <a:t> </a:t>
            </a:r>
            <a:r>
              <a:rPr lang="en-US" dirty="0" err="1"/>
              <a:t>desarrolladores</a:t>
            </a:r>
            <a:r>
              <a:rPr lang="en-US" dirty="0"/>
              <a:t> y </a:t>
            </a:r>
            <a:r>
              <a:rPr lang="en-US" dirty="0" err="1"/>
              <a:t>equipos</a:t>
            </a:r>
            <a:r>
              <a:rPr lang="en-US" dirty="0"/>
              <a:t>?</a:t>
            </a:r>
          </a:p>
          <a:p>
            <a:r>
              <a:rPr lang="en-US" dirty="0"/>
              <a:t>Como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manetenemos</a:t>
            </a:r>
            <a:r>
              <a:rPr lang="en-US" dirty="0"/>
              <a:t> </a:t>
            </a:r>
            <a:r>
              <a:rPr lang="en-US" dirty="0" err="1"/>
              <a:t>cerca</a:t>
            </a:r>
            <a:r>
              <a:rPr lang="en-US" dirty="0"/>
              <a:t> </a:t>
            </a:r>
            <a:r>
              <a:rPr lang="en-US" dirty="0" err="1"/>
              <a:t>pero</a:t>
            </a:r>
            <a:r>
              <a:rPr lang="en-US" dirty="0"/>
              <a:t> lo </a:t>
            </a:r>
            <a:r>
              <a:rPr lang="en-US" dirty="0" err="1"/>
              <a:t>suficientemente</a:t>
            </a:r>
            <a:r>
              <a:rPr lang="en-US" dirty="0"/>
              <a:t> </a:t>
            </a:r>
            <a:r>
              <a:rPr lang="en-US" dirty="0" err="1"/>
              <a:t>aislados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10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 </a:t>
            </a:r>
            <a:r>
              <a:rPr lang="en-US" dirty="0" err="1"/>
              <a:t>pasa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no </a:t>
            </a:r>
            <a:r>
              <a:rPr lang="en-US" dirty="0" err="1"/>
              <a:t>tengo</a:t>
            </a:r>
            <a:r>
              <a:rPr lang="en-US" dirty="0"/>
              <a:t> 3 </a:t>
            </a:r>
            <a:r>
              <a:rPr lang="en-US" dirty="0" err="1"/>
              <a:t>microservicios</a:t>
            </a:r>
            <a:r>
              <a:rPr lang="en-US" dirty="0"/>
              <a:t>? </a:t>
            </a:r>
          </a:p>
          <a:p>
            <a:r>
              <a:rPr lang="en-US" dirty="0"/>
              <a:t>Como </a:t>
            </a:r>
            <a:r>
              <a:rPr lang="en-US" dirty="0" err="1"/>
              <a:t>pruebo</a:t>
            </a:r>
            <a:r>
              <a:rPr lang="en-US" dirty="0"/>
              <a:t> con las </a:t>
            </a:r>
            <a:r>
              <a:rPr lang="en-US" dirty="0" err="1"/>
              <a:t>dependenciass</a:t>
            </a:r>
            <a:r>
              <a:rPr lang="en-US" dirty="0"/>
              <a:t> </a:t>
            </a:r>
            <a:r>
              <a:rPr lang="en-US" dirty="0" err="1"/>
              <a:t>reales</a:t>
            </a:r>
            <a:r>
              <a:rPr lang="en-US" dirty="0"/>
              <a:t> </a:t>
            </a:r>
          </a:p>
          <a:p>
            <a:r>
              <a:rPr lang="en-US" dirty="0"/>
              <a:t>NO </a:t>
            </a:r>
            <a:r>
              <a:rPr lang="en-US" dirty="0" err="1"/>
              <a:t>hacer</a:t>
            </a:r>
            <a:r>
              <a:rPr lang="en-US" dirty="0"/>
              <a:t> MOCKS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588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 que </a:t>
            </a:r>
            <a:r>
              <a:rPr lang="en-US" dirty="0" err="1"/>
              <a:t>queremos</a:t>
            </a:r>
            <a:r>
              <a:rPr lang="en-US" dirty="0"/>
              <a:t> </a:t>
            </a:r>
            <a:r>
              <a:rPr lang="en-US" dirty="0" err="1"/>
              <a:t>hcaer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probar</a:t>
            </a:r>
            <a:r>
              <a:rPr lang="en-US" dirty="0"/>
              <a:t> y </a:t>
            </a:r>
            <a:r>
              <a:rPr lang="en-US" dirty="0" err="1"/>
              <a:t>depurar</a:t>
            </a:r>
            <a:r>
              <a:rPr lang="en-US" dirty="0"/>
              <a:t>  el service de </a:t>
            </a:r>
            <a:r>
              <a:rPr lang="en-US" dirty="0" err="1"/>
              <a:t>cuentas</a:t>
            </a:r>
            <a:r>
              <a:rPr lang="en-US" dirty="0"/>
              <a:t>?</a:t>
            </a:r>
          </a:p>
          <a:p>
            <a:r>
              <a:rPr lang="en-US" dirty="0" err="1"/>
              <a:t>Hacerlo</a:t>
            </a:r>
            <a:r>
              <a:rPr lang="en-US" dirty="0"/>
              <a:t> end to end</a:t>
            </a:r>
          </a:p>
          <a:p>
            <a:r>
              <a:rPr lang="en-US" dirty="0"/>
              <a:t>Y no interferer con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demas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032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/>
              <a:t>Entorno de Desarrollo “sin Infra” con acceso a todos los recursos de </a:t>
            </a:r>
            <a:r>
              <a:rPr lang="es-ES_tradnl" dirty="0" err="1"/>
              <a:t>azure</a:t>
            </a:r>
            <a:r>
              <a:rPr lang="es-ES_tradnl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/>
              <a:t>Depurar aplicaciones Node.js &amp; .NET Core directamente en k8s.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/>
              <a:t>Compartir instancias de k8s con diferentes equipos.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/>
              <a:t>Desarrollar código de forma aislada, sin afectar a los demás y sin necesidad de hacer </a:t>
            </a:r>
            <a:r>
              <a:rPr lang="es-ES_tradnl" dirty="0" err="1"/>
              <a:t>mocks</a:t>
            </a:r>
            <a:endParaRPr lang="es-ES_tradn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/>
              <a:t>Actualmente se encuentra en </a:t>
            </a:r>
            <a:r>
              <a:rPr lang="es-ES_tradnl" dirty="0" err="1"/>
              <a:t>private</a:t>
            </a:r>
            <a:r>
              <a:rPr lang="es-ES_tradnl" dirty="0"/>
              <a:t> </a:t>
            </a:r>
            <a:r>
              <a:rPr lang="es-ES_tradnl" dirty="0" err="1"/>
              <a:t>preview</a:t>
            </a:r>
            <a:r>
              <a:rPr lang="es-ES_tradnl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091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 err="1"/>
              <a:t>Connected</a:t>
            </a:r>
            <a:r>
              <a:rPr lang="es-ES_tradnl" dirty="0"/>
              <a:t> </a:t>
            </a:r>
            <a:r>
              <a:rPr lang="es-ES_tradnl" dirty="0" err="1"/>
              <a:t>Environment</a:t>
            </a:r>
            <a:r>
              <a:rPr lang="es-ES_tradnl" dirty="0"/>
              <a:t> CLI.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/>
              <a:t>Extensiones para VS </a:t>
            </a:r>
            <a:r>
              <a:rPr lang="es-ES_tradnl" dirty="0" err="1"/>
              <a:t>Code</a:t>
            </a:r>
            <a:r>
              <a:rPr lang="es-ES_tradnl" dirty="0"/>
              <a:t> y VS.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Crear </a:t>
            </a:r>
            <a:r>
              <a:rPr lang="es-ES" dirty="0" err="1"/>
              <a:t>Env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Crear  </a:t>
            </a:r>
            <a:r>
              <a:rPr lang="es-ES" dirty="0" err="1"/>
              <a:t>Container</a:t>
            </a:r>
            <a:endParaRPr lang="es-E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Ejecutar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Probar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043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ss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n de fotos panoramicas barcelona">
            <a:extLst>
              <a:ext uri="{FF2B5EF4-FFF2-40B4-BE49-F238E27FC236}">
                <a16:creationId xmlns:a16="http://schemas.microsoft.com/office/drawing/2014/main" id="{DE720B10-F927-45E1-8DF4-3EFDE9B9041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2108"/>
            <a:ext cx="9144000" cy="405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3280319" y="6390986"/>
            <a:ext cx="1913613" cy="46701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rgbClr val="00B0F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r"/>
            <a:r>
              <a:rPr lang="es-E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#</a:t>
            </a:r>
            <a:r>
              <a:rPr lang="es-E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GlobalAzure</a:t>
            </a:r>
            <a:endParaRPr 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5193932" y="6268782"/>
            <a:ext cx="1913613" cy="529135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rgbClr val="00B0F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r"/>
            <a:r>
              <a:rPr lang="es-E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@</a:t>
            </a:r>
            <a:r>
              <a:rPr lang="es-E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CAT_zure</a:t>
            </a:r>
            <a:endParaRPr 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30" name="Picture 6" descr="CATzure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332" y="5521697"/>
            <a:ext cx="1528356" cy="1411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4A09A7C2-EE49-4197-B910-9E10438E56D3}"/>
              </a:ext>
            </a:extLst>
          </p:cNvPr>
          <p:cNvSpPr txBox="1">
            <a:spLocks/>
          </p:cNvSpPr>
          <p:nvPr userDrawn="1"/>
        </p:nvSpPr>
        <p:spPr>
          <a:xfrm>
            <a:off x="111035" y="1664279"/>
            <a:ext cx="9041286" cy="120955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05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95F0BF2-56A1-4870-A735-AD41EEAE03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640" y="-195635"/>
            <a:ext cx="1751249" cy="1502026"/>
          </a:xfrm>
          <a:prstGeom prst="rect">
            <a:avLst/>
          </a:prstGeom>
        </p:spPr>
      </p:pic>
      <p:sp>
        <p:nvSpPr>
          <p:cNvPr id="28" name="Título 27">
            <a:extLst>
              <a:ext uri="{FF2B5EF4-FFF2-40B4-BE49-F238E27FC236}">
                <a16:creationId xmlns:a16="http://schemas.microsoft.com/office/drawing/2014/main" id="{027E5DAC-B103-46AB-9D3C-9193806008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658" y="4061679"/>
            <a:ext cx="9078686" cy="890637"/>
          </a:xfrm>
        </p:spPr>
        <p:txBody>
          <a:bodyPr/>
          <a:lstStyle>
            <a:lvl1pPr algn="ctr"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s-ES" dirty="0" err="1"/>
              <a:t>Session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37" name="Marcador de texto 36">
            <a:extLst>
              <a:ext uri="{FF2B5EF4-FFF2-40B4-BE49-F238E27FC236}">
                <a16:creationId xmlns:a16="http://schemas.microsoft.com/office/drawing/2014/main" id="{5E789BA7-351C-46AF-84C9-15E90C3B2A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" y="5012821"/>
            <a:ext cx="9078686" cy="508876"/>
          </a:xfrm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Speaker/s </a:t>
            </a:r>
            <a:r>
              <a:rPr lang="es-ES" dirty="0" err="1"/>
              <a:t>Name</a:t>
            </a:r>
            <a:r>
              <a:rPr lang="es-ES" dirty="0"/>
              <a:t>/s</a:t>
            </a:r>
          </a:p>
        </p:txBody>
      </p:sp>
      <p:pic>
        <p:nvPicPr>
          <p:cNvPr id="1032" name="Picture 8" descr="Resultado de imagen de azure logo">
            <a:extLst>
              <a:ext uri="{FF2B5EF4-FFF2-40B4-BE49-F238E27FC236}">
                <a16:creationId xmlns:a16="http://schemas.microsoft.com/office/drawing/2014/main" id="{F811BD85-DC65-40AF-A517-C0704B26FBE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0" y="5582205"/>
            <a:ext cx="1626710" cy="113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530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 Non-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982" y="1825625"/>
            <a:ext cx="8309369" cy="4351338"/>
          </a:xfrm>
        </p:spPr>
        <p:txBody>
          <a:bodyPr/>
          <a:lstStyle>
            <a:lvl1pPr marL="0" indent="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342900" indent="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685800" indent="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028700" indent="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1371600" indent="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205982" y="0"/>
            <a:ext cx="8938019" cy="1425746"/>
          </a:xfrm>
          <a:prstGeom prst="rect">
            <a:avLst/>
          </a:prstGeom>
          <a:solidFill>
            <a:srgbClr val="00B0F0"/>
          </a:solidFill>
          <a:ln>
            <a:noFill/>
          </a:ln>
          <a:extLst/>
        </p:spPr>
        <p:txBody>
          <a:bodyPr vert="horz" wrap="square" lIns="61729" tIns="30865" rIns="61729" bIns="30865" numCol="1" rtlCol="0" anchor="t" anchorCtr="0" compatLnSpc="1">
            <a:prstTxWarp prst="textNoShape">
              <a:avLst/>
            </a:prstTxWarp>
          </a:bodyPr>
          <a:lstStyle/>
          <a:p>
            <a:pPr algn="ctr" defTabSz="914240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05982" y="365128"/>
            <a:ext cx="8309369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Content title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D23E283-E244-4FEC-9A3A-BFC695A68308}"/>
              </a:ext>
            </a:extLst>
          </p:cNvPr>
          <p:cNvSpPr txBox="1">
            <a:spLocks/>
          </p:cNvSpPr>
          <p:nvPr userDrawn="1"/>
        </p:nvSpPr>
        <p:spPr>
          <a:xfrm>
            <a:off x="-110851" y="6390986"/>
            <a:ext cx="1913613" cy="46701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rgbClr val="00B0F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r"/>
            <a:r>
              <a:rPr lang="es-E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#</a:t>
            </a:r>
            <a:r>
              <a:rPr lang="es-ES" sz="2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GlobalAzure</a:t>
            </a:r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9" name="Imagen 11">
            <a:extLst>
              <a:ext uri="{FF2B5EF4-FFF2-40B4-BE49-F238E27FC236}">
                <a16:creationId xmlns:a16="http://schemas.microsoft.com/office/drawing/2014/main" id="{5A4464D8-A133-42F0-9BC7-FCE12951DD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651" y="5733705"/>
            <a:ext cx="1319350" cy="112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85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">
          <a:xfrm>
            <a:off x="205982" y="0"/>
            <a:ext cx="8938019" cy="1425746"/>
          </a:xfrm>
          <a:prstGeom prst="rect">
            <a:avLst/>
          </a:prstGeom>
          <a:solidFill>
            <a:srgbClr val="00B0F0"/>
          </a:solidFill>
          <a:ln>
            <a:noFill/>
          </a:ln>
          <a:extLst/>
        </p:spPr>
        <p:txBody>
          <a:bodyPr vert="horz" wrap="square" lIns="61729" tIns="30865" rIns="61729" bIns="30865" numCol="1" rtlCol="0" anchor="t" anchorCtr="0" compatLnSpc="1">
            <a:prstTxWarp prst="textNoShape">
              <a:avLst/>
            </a:prstTxWarp>
          </a:bodyPr>
          <a:lstStyle/>
          <a:p>
            <a:pPr algn="ctr" defTabSz="914240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05982" y="365128"/>
            <a:ext cx="8309369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Code title</a:t>
            </a:r>
          </a:p>
        </p:txBody>
      </p:sp>
      <p:sp>
        <p:nvSpPr>
          <p:cNvPr id="8" name="Text Placeholder 4"/>
          <p:cNvSpPr txBox="1">
            <a:spLocks/>
          </p:cNvSpPr>
          <p:nvPr userDrawn="1"/>
        </p:nvSpPr>
        <p:spPr>
          <a:xfrm>
            <a:off x="205982" y="1825628"/>
            <a:ext cx="8309369" cy="39269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25478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42979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 marL="59885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4pPr>
            <a:lvl5pPr marL="772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Click to edit Master text styles</a:t>
            </a:r>
          </a:p>
          <a:p>
            <a:pPr lvl="1"/>
            <a:r>
              <a:rPr lang="en-US" sz="1800" dirty="0"/>
              <a:t>Second level</a:t>
            </a:r>
          </a:p>
          <a:p>
            <a:pPr lvl="2"/>
            <a:r>
              <a:rPr lang="en-US" sz="1500" dirty="0"/>
              <a:t>Third level</a:t>
            </a:r>
          </a:p>
          <a:p>
            <a:pPr lvl="3"/>
            <a:r>
              <a:rPr lang="en-US" sz="1350" dirty="0"/>
              <a:t>Fourth level</a:t>
            </a:r>
          </a:p>
          <a:p>
            <a:pPr lvl="4"/>
            <a:r>
              <a:rPr lang="en-US" sz="1350" dirty="0"/>
              <a:t>Fifth level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9878090-1F75-44B6-805A-41521F74F9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721" y="5733705"/>
            <a:ext cx="948280" cy="112107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D297D9A-A882-4C69-95E0-F61A48E36EE4}"/>
              </a:ext>
            </a:extLst>
          </p:cNvPr>
          <p:cNvSpPr txBox="1">
            <a:spLocks/>
          </p:cNvSpPr>
          <p:nvPr userDrawn="1"/>
        </p:nvSpPr>
        <p:spPr>
          <a:xfrm>
            <a:off x="-110851" y="6390986"/>
            <a:ext cx="1913613" cy="46701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rgbClr val="00B0F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r"/>
            <a:r>
              <a:rPr lang="es-E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#</a:t>
            </a:r>
            <a:r>
              <a:rPr lang="es-ES" sz="2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GlobalAzure</a:t>
            </a:r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4795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black">
          <a:xfrm>
            <a:off x="205982" y="0"/>
            <a:ext cx="8938019" cy="1425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1729" tIns="30865" rIns="61729" bIns="30865" numCol="1" rtlCol="0" anchor="t" anchorCtr="0" compatLnSpc="1">
            <a:prstTxWarp prst="textNoShape">
              <a:avLst/>
            </a:prstTxWarp>
          </a:bodyPr>
          <a:lstStyle/>
          <a:p>
            <a:pPr algn="ctr" defTabSz="914240"/>
            <a:endParaRPr lang="en-US" sz="1200">
              <a:solidFill>
                <a:srgbClr val="292929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5982" y="365128"/>
            <a:ext cx="8309369" cy="1325563"/>
          </a:xfrm>
        </p:spPr>
        <p:txBody>
          <a:bodyPr/>
          <a:lstStyle>
            <a:lvl1pPr>
              <a:defRPr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Summary title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5981" y="2124077"/>
            <a:ext cx="2676116" cy="3334723"/>
          </a:xfrm>
          <a:solidFill>
            <a:srgbClr val="0088B8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itchFamily="2" charset="2"/>
              <a:buNone/>
              <a:defRPr sz="3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0" indent="0">
              <a:spcBef>
                <a:spcPts val="810"/>
              </a:spcBef>
              <a:buNone/>
              <a:defRPr sz="15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73780" indent="0">
              <a:buNone/>
              <a:tabLst/>
              <a:defRPr sz="15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345179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514199" indent="0">
              <a:buNone/>
              <a:tabLst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022608" y="2124077"/>
            <a:ext cx="2676116" cy="3334723"/>
          </a:xfrm>
          <a:solidFill>
            <a:srgbClr val="00B0F0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itchFamily="2" charset="2"/>
              <a:buNone/>
              <a:defRPr sz="3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0" indent="0">
              <a:spcBef>
                <a:spcPts val="810"/>
              </a:spcBef>
              <a:buNone/>
              <a:defRPr sz="15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73780" indent="0">
              <a:buNone/>
              <a:tabLst/>
              <a:defRPr sz="15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345179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514199" indent="0">
              <a:buNone/>
              <a:tabLst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839235" y="2124077"/>
            <a:ext cx="2707379" cy="3334723"/>
          </a:xfrm>
          <a:solidFill>
            <a:srgbClr val="2DC8FF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itchFamily="2" charset="2"/>
              <a:buNone/>
              <a:defRPr sz="3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0" indent="0">
              <a:spcBef>
                <a:spcPts val="810"/>
              </a:spcBef>
              <a:buNone/>
              <a:defRPr sz="15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73780" indent="0">
              <a:buNone/>
              <a:tabLst/>
              <a:defRPr sz="15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345179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514199" indent="0">
              <a:buNone/>
              <a:tabLst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521D4D0-8E22-48C2-AB21-CF6BA3B1D463}"/>
              </a:ext>
            </a:extLst>
          </p:cNvPr>
          <p:cNvSpPr txBox="1">
            <a:spLocks/>
          </p:cNvSpPr>
          <p:nvPr userDrawn="1"/>
        </p:nvSpPr>
        <p:spPr>
          <a:xfrm>
            <a:off x="-110851" y="6390986"/>
            <a:ext cx="1913613" cy="46701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rgbClr val="00B0F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r"/>
            <a:r>
              <a:rPr lang="es-E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#</a:t>
            </a:r>
            <a:r>
              <a:rPr lang="es-ES" sz="2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GlobalAzure</a:t>
            </a:r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3" name="Imagen 11">
            <a:extLst>
              <a:ext uri="{FF2B5EF4-FFF2-40B4-BE49-F238E27FC236}">
                <a16:creationId xmlns:a16="http://schemas.microsoft.com/office/drawing/2014/main" id="{6D06DAA1-9D43-4BE8-BE3B-F51517E29C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651" y="5733705"/>
            <a:ext cx="1319350" cy="112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418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ell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black">
          <a:xfrm>
            <a:off x="205982" y="0"/>
            <a:ext cx="8938019" cy="1425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1729" tIns="30865" rIns="61729" bIns="30865" numCol="1" rtlCol="0" anchor="t" anchorCtr="0" compatLnSpc="1">
            <a:prstTxWarp prst="textNoShape">
              <a:avLst/>
            </a:prstTxWarp>
          </a:bodyPr>
          <a:lstStyle/>
          <a:p>
            <a:pPr algn="ctr" defTabSz="914240"/>
            <a:endParaRPr lang="en-US" sz="1200">
              <a:solidFill>
                <a:srgbClr val="292929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5982" y="365128"/>
            <a:ext cx="8309369" cy="1325563"/>
          </a:xfrm>
        </p:spPr>
        <p:txBody>
          <a:bodyPr/>
          <a:lstStyle>
            <a:lvl1pPr>
              <a:defRPr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Content title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5982" y="2124077"/>
            <a:ext cx="3978267" cy="3334723"/>
          </a:xfrm>
          <a:solidFill>
            <a:srgbClr val="0088B8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itchFamily="2" charset="2"/>
              <a:buNone/>
              <a:defRPr sz="3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0" indent="0">
              <a:spcBef>
                <a:spcPts val="810"/>
              </a:spcBef>
              <a:buNone/>
              <a:defRPr sz="15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73780" indent="0">
              <a:buNone/>
              <a:tabLst/>
              <a:defRPr sz="15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345179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514199" indent="0">
              <a:buNone/>
              <a:tabLst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300564" y="2116324"/>
            <a:ext cx="4214787" cy="3334723"/>
          </a:xfrm>
          <a:solidFill>
            <a:srgbClr val="00B0F0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itchFamily="2" charset="2"/>
              <a:buNone/>
              <a:defRPr sz="3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0" indent="0">
              <a:spcBef>
                <a:spcPts val="810"/>
              </a:spcBef>
              <a:buNone/>
              <a:defRPr sz="15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73780" indent="0">
              <a:buNone/>
              <a:tabLst/>
              <a:defRPr sz="15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345179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514199" indent="0">
              <a:buNone/>
              <a:tabLst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546A5F0-985D-4734-8455-7080409534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721" y="5733705"/>
            <a:ext cx="948280" cy="112107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2499CE8-2B18-457E-82F4-5131C8301870}"/>
              </a:ext>
            </a:extLst>
          </p:cNvPr>
          <p:cNvSpPr txBox="1">
            <a:spLocks/>
          </p:cNvSpPr>
          <p:nvPr userDrawn="1"/>
        </p:nvSpPr>
        <p:spPr>
          <a:xfrm>
            <a:off x="-110851" y="6390986"/>
            <a:ext cx="1913613" cy="46701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rgbClr val="00B0F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r"/>
            <a:r>
              <a:rPr lang="es-E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#</a:t>
            </a:r>
            <a:r>
              <a:rPr lang="es-ES" sz="2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GlobalAzure</a:t>
            </a:r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599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ll And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black">
          <a:xfrm>
            <a:off x="205982" y="0"/>
            <a:ext cx="8938019" cy="1425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1729" tIns="30865" rIns="61729" bIns="30865" numCol="1" rtlCol="0" anchor="t" anchorCtr="0" compatLnSpc="1">
            <a:prstTxWarp prst="textNoShape">
              <a:avLst/>
            </a:prstTxWarp>
          </a:bodyPr>
          <a:lstStyle/>
          <a:p>
            <a:pPr algn="ctr" defTabSz="914240"/>
            <a:endParaRPr lang="en-US" sz="1200">
              <a:solidFill>
                <a:srgbClr val="292929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5982" y="365128"/>
            <a:ext cx="8309369" cy="1325563"/>
          </a:xfrm>
        </p:spPr>
        <p:txBody>
          <a:bodyPr/>
          <a:lstStyle>
            <a:lvl1pPr>
              <a:defRPr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Content title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127419" y="2122136"/>
            <a:ext cx="5387932" cy="3294819"/>
          </a:xfr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5981" y="2124078"/>
            <a:ext cx="2935224" cy="3292877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itchFamily="2" charset="2"/>
              <a:buNone/>
              <a:defRPr sz="3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0" indent="0">
              <a:spcBef>
                <a:spcPts val="810"/>
              </a:spcBef>
              <a:buNone/>
              <a:defRPr sz="15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73780" indent="0">
              <a:buNone/>
              <a:tabLst/>
              <a:defRPr sz="15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345179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514199" indent="0">
              <a:buNone/>
              <a:tabLst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6924D84-5D1F-4CBF-A504-D00B2CE05CAB}"/>
              </a:ext>
            </a:extLst>
          </p:cNvPr>
          <p:cNvSpPr txBox="1">
            <a:spLocks/>
          </p:cNvSpPr>
          <p:nvPr userDrawn="1"/>
        </p:nvSpPr>
        <p:spPr>
          <a:xfrm>
            <a:off x="-110851" y="6390986"/>
            <a:ext cx="1913613" cy="46701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rgbClr val="00B0F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r"/>
            <a:r>
              <a:rPr lang="es-E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#</a:t>
            </a:r>
            <a:r>
              <a:rPr lang="es-ES" sz="2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GlobalAzure</a:t>
            </a:r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777ED97-5FC1-4C76-9AD7-438D321AFD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651" y="5733705"/>
            <a:ext cx="1319350" cy="112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047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Labels Slide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384449" y="922639"/>
            <a:ext cx="3768799" cy="501540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288074" tIns="781916" rIns="1111144" bIns="781916" numCol="1" rtlCol="0" anchor="ctr" anchorCtr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 spc="-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64" fontAlgn="base">
              <a:lnSpc>
                <a:spcPct val="100000"/>
              </a:lnSpc>
              <a:spcAft>
                <a:spcPct val="0"/>
              </a:spcAft>
            </a:pPr>
            <a:r>
              <a:rPr lang="en-US" sz="4500">
                <a:latin typeface="Segoe UI Light" panose="020B0502040204020203" pitchFamily="34" charset="0"/>
                <a:cs typeface="Segoe UI Light" panose="020B0502040204020203" pitchFamily="34" charset="0"/>
              </a:rPr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69619" y="4261018"/>
            <a:ext cx="4187328" cy="836639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2687" kern="1200" spc="-53" baseline="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429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4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8583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subtitle style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69619" y="1687548"/>
            <a:ext cx="4187328" cy="2169825"/>
          </a:xfrm>
        </p:spPr>
        <p:txBody>
          <a:bodyPr wrap="square" anchor="b">
            <a:spAutoFit/>
          </a:bodyPr>
          <a:lstStyle>
            <a:lvl1pPr marL="0" indent="0">
              <a:buNone/>
              <a:defRPr sz="5000" spc="-113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F80F8A3-1E6A-4AB0-986D-67D5E4C819A2}"/>
              </a:ext>
            </a:extLst>
          </p:cNvPr>
          <p:cNvSpPr txBox="1">
            <a:spLocks/>
          </p:cNvSpPr>
          <p:nvPr userDrawn="1"/>
        </p:nvSpPr>
        <p:spPr>
          <a:xfrm>
            <a:off x="-110851" y="6390986"/>
            <a:ext cx="1913613" cy="46701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rgbClr val="00B0F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r"/>
            <a:r>
              <a:rPr lang="es-ES" sz="2400" b="1" dirty="0">
                <a:solidFill>
                  <a:schemeClr val="bg1"/>
                </a:solidFill>
              </a:rPr>
              <a:t>#</a:t>
            </a:r>
            <a:r>
              <a:rPr lang="es-ES" sz="2400" b="1" dirty="0" err="1">
                <a:solidFill>
                  <a:schemeClr val="bg1"/>
                </a:solidFill>
              </a:rPr>
              <a:t>GlobalAzure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6D01E82D-4004-4C93-B5A0-A125E93496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651" y="5733705"/>
            <a:ext cx="1319350" cy="112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1937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gray">
          <a:xfrm>
            <a:off x="389437" y="1562103"/>
            <a:ext cx="8363937" cy="4067175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53" tIns="34277" rIns="68553" bIns="34277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685341" fontAlgn="base">
              <a:spcBef>
                <a:spcPct val="0"/>
              </a:spcBef>
              <a:spcAft>
                <a:spcPct val="0"/>
              </a:spcAft>
            </a:pPr>
            <a:endParaRPr lang="en-US" sz="16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10160" y="1692658"/>
            <a:ext cx="6809000" cy="897682"/>
          </a:xfrm>
        </p:spPr>
        <p:txBody>
          <a:bodyPr vert="horz" wrap="square" lIns="182880" tIns="182880" rIns="0" bIns="0" rtlCol="0" anchor="t" anchorCtr="0">
            <a:spAutoFit/>
          </a:bodyPr>
          <a:lstStyle>
            <a:lvl1pPr marL="431006" indent="-428625">
              <a:buClr>
                <a:srgbClr val="00B0F0"/>
              </a:buClr>
              <a:buFont typeface="Wingdings" panose="05000000000000000000" pitchFamily="2" charset="2"/>
              <a:buChar char="ü"/>
              <a:defRPr lang="en-US" sz="3000" spc="-75" dirty="0" smtClean="0">
                <a:solidFill>
                  <a:schemeClr val="tx1">
                    <a:alpha val="99000"/>
                  </a:schemeClr>
                </a:solidFill>
                <a:latin typeface="Segoe UI Light" pitchFamily="34" charset="0"/>
              </a:defRPr>
            </a:lvl1pPr>
            <a:lvl2pPr marL="259556" indent="-257175">
              <a:buClr>
                <a:srgbClr val="00B0F0"/>
              </a:buClr>
              <a:buFont typeface="Wingdings" panose="05000000000000000000" pitchFamily="2" charset="2"/>
              <a:buChar char="ü"/>
              <a:defRPr lang="en-US" sz="1500" spc="-38" dirty="0" smtClean="0">
                <a:solidFill>
                  <a:schemeClr val="tx1">
                    <a:alpha val="99000"/>
                  </a:schemeClr>
                </a:solidFill>
              </a:defRPr>
            </a:lvl2pPr>
          </a:lstStyle>
          <a:p>
            <a:pPr marL="2381" lvl="0" indent="0">
              <a:spcBef>
                <a:spcPts val="0"/>
              </a:spcBef>
              <a:spcAft>
                <a:spcPts val="675"/>
              </a:spcAft>
              <a:buSzPct val="80000"/>
            </a:pPr>
            <a:r>
              <a:rPr lang="en-US" dirty="0"/>
              <a:t>Click to edit Master text styles</a:t>
            </a:r>
          </a:p>
          <a:p>
            <a:pPr marL="2381" lvl="1" indent="0">
              <a:spcBef>
                <a:spcPts val="0"/>
              </a:spcBef>
              <a:spcAft>
                <a:spcPts val="675"/>
              </a:spcAft>
              <a:buSzPct val="80000"/>
            </a:pPr>
            <a:r>
              <a:rPr lang="en-US" dirty="0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91010" y="228604"/>
            <a:ext cx="8362079" cy="560923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en-US" sz="4050" b="0" cap="none" spc="-75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Segoe UI Light" pitchFamily="34" charset="0"/>
                <a:cs typeface="Arial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1" name="Freeform 105"/>
          <p:cNvSpPr>
            <a:spLocks/>
          </p:cNvSpPr>
          <p:nvPr userDrawn="1"/>
        </p:nvSpPr>
        <p:spPr bwMode="black">
          <a:xfrm rot="20565484" flipH="1">
            <a:off x="647733" y="1107755"/>
            <a:ext cx="638144" cy="1933720"/>
          </a:xfrm>
          <a:custGeom>
            <a:avLst/>
            <a:gdLst>
              <a:gd name="T0" fmla="*/ 38 w 42"/>
              <a:gd name="T1" fmla="*/ 23 h 86"/>
              <a:gd name="T2" fmla="*/ 35 w 42"/>
              <a:gd name="T3" fmla="*/ 27 h 86"/>
              <a:gd name="T4" fmla="*/ 35 w 42"/>
              <a:gd name="T5" fmla="*/ 65 h 86"/>
              <a:gd name="T6" fmla="*/ 21 w 42"/>
              <a:gd name="T7" fmla="*/ 79 h 86"/>
              <a:gd name="T8" fmla="*/ 7 w 42"/>
              <a:gd name="T9" fmla="*/ 65 h 86"/>
              <a:gd name="T10" fmla="*/ 7 w 42"/>
              <a:gd name="T11" fmla="*/ 16 h 86"/>
              <a:gd name="T12" fmla="*/ 16 w 42"/>
              <a:gd name="T13" fmla="*/ 7 h 86"/>
              <a:gd name="T14" fmla="*/ 25 w 42"/>
              <a:gd name="T15" fmla="*/ 16 h 86"/>
              <a:gd name="T16" fmla="*/ 25 w 42"/>
              <a:gd name="T17" fmla="*/ 16 h 86"/>
              <a:gd name="T18" fmla="*/ 25 w 42"/>
              <a:gd name="T19" fmla="*/ 54 h 86"/>
              <a:gd name="T20" fmla="*/ 22 w 42"/>
              <a:gd name="T21" fmla="*/ 58 h 86"/>
              <a:gd name="T22" fmla="*/ 18 w 42"/>
              <a:gd name="T23" fmla="*/ 54 h 86"/>
              <a:gd name="T24" fmla="*/ 18 w 42"/>
              <a:gd name="T25" fmla="*/ 25 h 86"/>
              <a:gd name="T26" fmla="*/ 14 w 42"/>
              <a:gd name="T27" fmla="*/ 22 h 86"/>
              <a:gd name="T28" fmla="*/ 11 w 42"/>
              <a:gd name="T29" fmla="*/ 25 h 86"/>
              <a:gd name="T30" fmla="*/ 11 w 42"/>
              <a:gd name="T31" fmla="*/ 54 h 86"/>
              <a:gd name="T32" fmla="*/ 22 w 42"/>
              <a:gd name="T33" fmla="*/ 65 h 86"/>
              <a:gd name="T34" fmla="*/ 32 w 42"/>
              <a:gd name="T35" fmla="*/ 54 h 86"/>
              <a:gd name="T36" fmla="*/ 32 w 42"/>
              <a:gd name="T37" fmla="*/ 16 h 86"/>
              <a:gd name="T38" fmla="*/ 32 w 42"/>
              <a:gd name="T39" fmla="*/ 16 h 86"/>
              <a:gd name="T40" fmla="*/ 16 w 42"/>
              <a:gd name="T41" fmla="*/ 0 h 86"/>
              <a:gd name="T42" fmla="*/ 0 w 42"/>
              <a:gd name="T43" fmla="*/ 16 h 86"/>
              <a:gd name="T44" fmla="*/ 0 w 42"/>
              <a:gd name="T45" fmla="*/ 65 h 86"/>
              <a:gd name="T46" fmla="*/ 21 w 42"/>
              <a:gd name="T47" fmla="*/ 86 h 86"/>
              <a:gd name="T48" fmla="*/ 42 w 42"/>
              <a:gd name="T49" fmla="*/ 65 h 86"/>
              <a:gd name="T50" fmla="*/ 42 w 42"/>
              <a:gd name="T51" fmla="*/ 65 h 86"/>
              <a:gd name="T52" fmla="*/ 42 w 42"/>
              <a:gd name="T53" fmla="*/ 27 h 86"/>
              <a:gd name="T54" fmla="*/ 38 w 42"/>
              <a:gd name="T55" fmla="*/ 23 h 86"/>
              <a:gd name="connsiteX0" fmla="*/ 9048 w 10000"/>
              <a:gd name="connsiteY0" fmla="*/ 2674 h 10000"/>
              <a:gd name="connsiteX1" fmla="*/ 8333 w 10000"/>
              <a:gd name="connsiteY1" fmla="*/ 3140 h 10000"/>
              <a:gd name="connsiteX2" fmla="*/ 8333 w 10000"/>
              <a:gd name="connsiteY2" fmla="*/ 7558 h 10000"/>
              <a:gd name="connsiteX3" fmla="*/ 5000 w 10000"/>
              <a:gd name="connsiteY3" fmla="*/ 9186 h 10000"/>
              <a:gd name="connsiteX4" fmla="*/ 1667 w 10000"/>
              <a:gd name="connsiteY4" fmla="*/ 7558 h 10000"/>
              <a:gd name="connsiteX5" fmla="*/ 1667 w 10000"/>
              <a:gd name="connsiteY5" fmla="*/ 1860 h 10000"/>
              <a:gd name="connsiteX6" fmla="*/ 3810 w 10000"/>
              <a:gd name="connsiteY6" fmla="*/ 814 h 10000"/>
              <a:gd name="connsiteX7" fmla="*/ 5952 w 10000"/>
              <a:gd name="connsiteY7" fmla="*/ 1860 h 10000"/>
              <a:gd name="connsiteX8" fmla="*/ 5952 w 10000"/>
              <a:gd name="connsiteY8" fmla="*/ 1860 h 10000"/>
              <a:gd name="connsiteX9" fmla="*/ 5952 w 10000"/>
              <a:gd name="connsiteY9" fmla="*/ 6279 h 10000"/>
              <a:gd name="connsiteX10" fmla="*/ 5238 w 10000"/>
              <a:gd name="connsiteY10" fmla="*/ 6744 h 10000"/>
              <a:gd name="connsiteX11" fmla="*/ 4286 w 10000"/>
              <a:gd name="connsiteY11" fmla="*/ 6279 h 10000"/>
              <a:gd name="connsiteX12" fmla="*/ 4286 w 10000"/>
              <a:gd name="connsiteY12" fmla="*/ 2907 h 10000"/>
              <a:gd name="connsiteX13" fmla="*/ 2619 w 10000"/>
              <a:gd name="connsiteY13" fmla="*/ 2907 h 10000"/>
              <a:gd name="connsiteX14" fmla="*/ 2619 w 10000"/>
              <a:gd name="connsiteY14" fmla="*/ 6279 h 10000"/>
              <a:gd name="connsiteX15" fmla="*/ 5238 w 10000"/>
              <a:gd name="connsiteY15" fmla="*/ 7558 h 10000"/>
              <a:gd name="connsiteX16" fmla="*/ 7619 w 10000"/>
              <a:gd name="connsiteY16" fmla="*/ 6279 h 10000"/>
              <a:gd name="connsiteX17" fmla="*/ 7619 w 10000"/>
              <a:gd name="connsiteY17" fmla="*/ 1860 h 10000"/>
              <a:gd name="connsiteX18" fmla="*/ 7619 w 10000"/>
              <a:gd name="connsiteY18" fmla="*/ 1860 h 10000"/>
              <a:gd name="connsiteX19" fmla="*/ 3810 w 10000"/>
              <a:gd name="connsiteY19" fmla="*/ 0 h 10000"/>
              <a:gd name="connsiteX20" fmla="*/ 0 w 10000"/>
              <a:gd name="connsiteY20" fmla="*/ 1860 h 10000"/>
              <a:gd name="connsiteX21" fmla="*/ 0 w 10000"/>
              <a:gd name="connsiteY21" fmla="*/ 7558 h 10000"/>
              <a:gd name="connsiteX22" fmla="*/ 5000 w 10000"/>
              <a:gd name="connsiteY22" fmla="*/ 10000 h 10000"/>
              <a:gd name="connsiteX23" fmla="*/ 10000 w 10000"/>
              <a:gd name="connsiteY23" fmla="*/ 7558 h 10000"/>
              <a:gd name="connsiteX24" fmla="*/ 10000 w 10000"/>
              <a:gd name="connsiteY24" fmla="*/ 7558 h 10000"/>
              <a:gd name="connsiteX25" fmla="*/ 10000 w 10000"/>
              <a:gd name="connsiteY25" fmla="*/ 3140 h 10000"/>
              <a:gd name="connsiteX26" fmla="*/ 9048 w 10000"/>
              <a:gd name="connsiteY26" fmla="*/ 2674 h 10000"/>
              <a:gd name="connsiteX0" fmla="*/ 9048 w 10000"/>
              <a:gd name="connsiteY0" fmla="*/ 2674 h 10000"/>
              <a:gd name="connsiteX1" fmla="*/ 8333 w 10000"/>
              <a:gd name="connsiteY1" fmla="*/ 3140 h 10000"/>
              <a:gd name="connsiteX2" fmla="*/ 8333 w 10000"/>
              <a:gd name="connsiteY2" fmla="*/ 7558 h 10000"/>
              <a:gd name="connsiteX3" fmla="*/ 5000 w 10000"/>
              <a:gd name="connsiteY3" fmla="*/ 9186 h 10000"/>
              <a:gd name="connsiteX4" fmla="*/ 1667 w 10000"/>
              <a:gd name="connsiteY4" fmla="*/ 7558 h 10000"/>
              <a:gd name="connsiteX5" fmla="*/ 1667 w 10000"/>
              <a:gd name="connsiteY5" fmla="*/ 1860 h 10000"/>
              <a:gd name="connsiteX6" fmla="*/ 3810 w 10000"/>
              <a:gd name="connsiteY6" fmla="*/ 814 h 10000"/>
              <a:gd name="connsiteX7" fmla="*/ 5952 w 10000"/>
              <a:gd name="connsiteY7" fmla="*/ 1860 h 10000"/>
              <a:gd name="connsiteX8" fmla="*/ 5952 w 10000"/>
              <a:gd name="connsiteY8" fmla="*/ 1860 h 10000"/>
              <a:gd name="connsiteX9" fmla="*/ 5952 w 10000"/>
              <a:gd name="connsiteY9" fmla="*/ 6279 h 10000"/>
              <a:gd name="connsiteX10" fmla="*/ 5238 w 10000"/>
              <a:gd name="connsiteY10" fmla="*/ 6744 h 10000"/>
              <a:gd name="connsiteX11" fmla="*/ 4286 w 10000"/>
              <a:gd name="connsiteY11" fmla="*/ 6279 h 10000"/>
              <a:gd name="connsiteX12" fmla="*/ 2619 w 10000"/>
              <a:gd name="connsiteY12" fmla="*/ 2907 h 10000"/>
              <a:gd name="connsiteX13" fmla="*/ 2619 w 10000"/>
              <a:gd name="connsiteY13" fmla="*/ 6279 h 10000"/>
              <a:gd name="connsiteX14" fmla="*/ 5238 w 10000"/>
              <a:gd name="connsiteY14" fmla="*/ 7558 h 10000"/>
              <a:gd name="connsiteX15" fmla="*/ 7619 w 10000"/>
              <a:gd name="connsiteY15" fmla="*/ 6279 h 10000"/>
              <a:gd name="connsiteX16" fmla="*/ 7619 w 10000"/>
              <a:gd name="connsiteY16" fmla="*/ 1860 h 10000"/>
              <a:gd name="connsiteX17" fmla="*/ 7619 w 10000"/>
              <a:gd name="connsiteY17" fmla="*/ 1860 h 10000"/>
              <a:gd name="connsiteX18" fmla="*/ 3810 w 10000"/>
              <a:gd name="connsiteY18" fmla="*/ 0 h 10000"/>
              <a:gd name="connsiteX19" fmla="*/ 0 w 10000"/>
              <a:gd name="connsiteY19" fmla="*/ 1860 h 10000"/>
              <a:gd name="connsiteX20" fmla="*/ 0 w 10000"/>
              <a:gd name="connsiteY20" fmla="*/ 7558 h 10000"/>
              <a:gd name="connsiteX21" fmla="*/ 5000 w 10000"/>
              <a:gd name="connsiteY21" fmla="*/ 10000 h 10000"/>
              <a:gd name="connsiteX22" fmla="*/ 10000 w 10000"/>
              <a:gd name="connsiteY22" fmla="*/ 7558 h 10000"/>
              <a:gd name="connsiteX23" fmla="*/ 10000 w 10000"/>
              <a:gd name="connsiteY23" fmla="*/ 7558 h 10000"/>
              <a:gd name="connsiteX24" fmla="*/ 10000 w 10000"/>
              <a:gd name="connsiteY24" fmla="*/ 3140 h 10000"/>
              <a:gd name="connsiteX25" fmla="*/ 9048 w 10000"/>
              <a:gd name="connsiteY25" fmla="*/ 2674 h 10000"/>
              <a:gd name="connsiteX0" fmla="*/ 9048 w 10000"/>
              <a:gd name="connsiteY0" fmla="*/ 2674 h 10000"/>
              <a:gd name="connsiteX1" fmla="*/ 8333 w 10000"/>
              <a:gd name="connsiteY1" fmla="*/ 3140 h 10000"/>
              <a:gd name="connsiteX2" fmla="*/ 8333 w 10000"/>
              <a:gd name="connsiteY2" fmla="*/ 7558 h 10000"/>
              <a:gd name="connsiteX3" fmla="*/ 5000 w 10000"/>
              <a:gd name="connsiteY3" fmla="*/ 9186 h 10000"/>
              <a:gd name="connsiteX4" fmla="*/ 1667 w 10000"/>
              <a:gd name="connsiteY4" fmla="*/ 7558 h 10000"/>
              <a:gd name="connsiteX5" fmla="*/ 1667 w 10000"/>
              <a:gd name="connsiteY5" fmla="*/ 1860 h 10000"/>
              <a:gd name="connsiteX6" fmla="*/ 3810 w 10000"/>
              <a:gd name="connsiteY6" fmla="*/ 814 h 10000"/>
              <a:gd name="connsiteX7" fmla="*/ 5952 w 10000"/>
              <a:gd name="connsiteY7" fmla="*/ 1860 h 10000"/>
              <a:gd name="connsiteX8" fmla="*/ 5952 w 10000"/>
              <a:gd name="connsiteY8" fmla="*/ 1860 h 10000"/>
              <a:gd name="connsiteX9" fmla="*/ 5952 w 10000"/>
              <a:gd name="connsiteY9" fmla="*/ 6279 h 10000"/>
              <a:gd name="connsiteX10" fmla="*/ 5238 w 10000"/>
              <a:gd name="connsiteY10" fmla="*/ 6744 h 10000"/>
              <a:gd name="connsiteX11" fmla="*/ 4286 w 10000"/>
              <a:gd name="connsiteY11" fmla="*/ 6279 h 10000"/>
              <a:gd name="connsiteX12" fmla="*/ 2619 w 10000"/>
              <a:gd name="connsiteY12" fmla="*/ 6279 h 10000"/>
              <a:gd name="connsiteX13" fmla="*/ 5238 w 10000"/>
              <a:gd name="connsiteY13" fmla="*/ 7558 h 10000"/>
              <a:gd name="connsiteX14" fmla="*/ 7619 w 10000"/>
              <a:gd name="connsiteY14" fmla="*/ 6279 h 10000"/>
              <a:gd name="connsiteX15" fmla="*/ 7619 w 10000"/>
              <a:gd name="connsiteY15" fmla="*/ 1860 h 10000"/>
              <a:gd name="connsiteX16" fmla="*/ 7619 w 10000"/>
              <a:gd name="connsiteY16" fmla="*/ 1860 h 10000"/>
              <a:gd name="connsiteX17" fmla="*/ 3810 w 10000"/>
              <a:gd name="connsiteY17" fmla="*/ 0 h 10000"/>
              <a:gd name="connsiteX18" fmla="*/ 0 w 10000"/>
              <a:gd name="connsiteY18" fmla="*/ 1860 h 10000"/>
              <a:gd name="connsiteX19" fmla="*/ 0 w 10000"/>
              <a:gd name="connsiteY19" fmla="*/ 7558 h 10000"/>
              <a:gd name="connsiteX20" fmla="*/ 5000 w 10000"/>
              <a:gd name="connsiteY20" fmla="*/ 10000 h 10000"/>
              <a:gd name="connsiteX21" fmla="*/ 10000 w 10000"/>
              <a:gd name="connsiteY21" fmla="*/ 7558 h 10000"/>
              <a:gd name="connsiteX22" fmla="*/ 10000 w 10000"/>
              <a:gd name="connsiteY22" fmla="*/ 7558 h 10000"/>
              <a:gd name="connsiteX23" fmla="*/ 10000 w 10000"/>
              <a:gd name="connsiteY23" fmla="*/ 3140 h 10000"/>
              <a:gd name="connsiteX24" fmla="*/ 9048 w 10000"/>
              <a:gd name="connsiteY24" fmla="*/ 2674 h 10000"/>
              <a:gd name="connsiteX0" fmla="*/ 9048 w 10000"/>
              <a:gd name="connsiteY0" fmla="*/ 2674 h 10000"/>
              <a:gd name="connsiteX1" fmla="*/ 8333 w 10000"/>
              <a:gd name="connsiteY1" fmla="*/ 3140 h 10000"/>
              <a:gd name="connsiteX2" fmla="*/ 8333 w 10000"/>
              <a:gd name="connsiteY2" fmla="*/ 7558 h 10000"/>
              <a:gd name="connsiteX3" fmla="*/ 5000 w 10000"/>
              <a:gd name="connsiteY3" fmla="*/ 9186 h 10000"/>
              <a:gd name="connsiteX4" fmla="*/ 1667 w 10000"/>
              <a:gd name="connsiteY4" fmla="*/ 7558 h 10000"/>
              <a:gd name="connsiteX5" fmla="*/ 1667 w 10000"/>
              <a:gd name="connsiteY5" fmla="*/ 1860 h 10000"/>
              <a:gd name="connsiteX6" fmla="*/ 3810 w 10000"/>
              <a:gd name="connsiteY6" fmla="*/ 814 h 10000"/>
              <a:gd name="connsiteX7" fmla="*/ 5952 w 10000"/>
              <a:gd name="connsiteY7" fmla="*/ 1860 h 10000"/>
              <a:gd name="connsiteX8" fmla="*/ 5952 w 10000"/>
              <a:gd name="connsiteY8" fmla="*/ 1860 h 10000"/>
              <a:gd name="connsiteX9" fmla="*/ 5952 w 10000"/>
              <a:gd name="connsiteY9" fmla="*/ 6279 h 10000"/>
              <a:gd name="connsiteX10" fmla="*/ 5238 w 10000"/>
              <a:gd name="connsiteY10" fmla="*/ 6744 h 10000"/>
              <a:gd name="connsiteX11" fmla="*/ 2619 w 10000"/>
              <a:gd name="connsiteY11" fmla="*/ 6279 h 10000"/>
              <a:gd name="connsiteX12" fmla="*/ 5238 w 10000"/>
              <a:gd name="connsiteY12" fmla="*/ 7558 h 10000"/>
              <a:gd name="connsiteX13" fmla="*/ 7619 w 10000"/>
              <a:gd name="connsiteY13" fmla="*/ 6279 h 10000"/>
              <a:gd name="connsiteX14" fmla="*/ 7619 w 10000"/>
              <a:gd name="connsiteY14" fmla="*/ 1860 h 10000"/>
              <a:gd name="connsiteX15" fmla="*/ 7619 w 10000"/>
              <a:gd name="connsiteY15" fmla="*/ 1860 h 10000"/>
              <a:gd name="connsiteX16" fmla="*/ 3810 w 10000"/>
              <a:gd name="connsiteY16" fmla="*/ 0 h 10000"/>
              <a:gd name="connsiteX17" fmla="*/ 0 w 10000"/>
              <a:gd name="connsiteY17" fmla="*/ 1860 h 10000"/>
              <a:gd name="connsiteX18" fmla="*/ 0 w 10000"/>
              <a:gd name="connsiteY18" fmla="*/ 7558 h 10000"/>
              <a:gd name="connsiteX19" fmla="*/ 5000 w 10000"/>
              <a:gd name="connsiteY19" fmla="*/ 10000 h 10000"/>
              <a:gd name="connsiteX20" fmla="*/ 10000 w 10000"/>
              <a:gd name="connsiteY20" fmla="*/ 7558 h 10000"/>
              <a:gd name="connsiteX21" fmla="*/ 10000 w 10000"/>
              <a:gd name="connsiteY21" fmla="*/ 7558 h 10000"/>
              <a:gd name="connsiteX22" fmla="*/ 10000 w 10000"/>
              <a:gd name="connsiteY22" fmla="*/ 3140 h 10000"/>
              <a:gd name="connsiteX23" fmla="*/ 9048 w 10000"/>
              <a:gd name="connsiteY23" fmla="*/ 2674 h 10000"/>
              <a:gd name="connsiteX0" fmla="*/ 9048 w 10000"/>
              <a:gd name="connsiteY0" fmla="*/ 2674 h 10000"/>
              <a:gd name="connsiteX1" fmla="*/ 8333 w 10000"/>
              <a:gd name="connsiteY1" fmla="*/ 3140 h 10000"/>
              <a:gd name="connsiteX2" fmla="*/ 8333 w 10000"/>
              <a:gd name="connsiteY2" fmla="*/ 7558 h 10000"/>
              <a:gd name="connsiteX3" fmla="*/ 5000 w 10000"/>
              <a:gd name="connsiteY3" fmla="*/ 9186 h 10000"/>
              <a:gd name="connsiteX4" fmla="*/ 1667 w 10000"/>
              <a:gd name="connsiteY4" fmla="*/ 7558 h 10000"/>
              <a:gd name="connsiteX5" fmla="*/ 1667 w 10000"/>
              <a:gd name="connsiteY5" fmla="*/ 1860 h 10000"/>
              <a:gd name="connsiteX6" fmla="*/ 3810 w 10000"/>
              <a:gd name="connsiteY6" fmla="*/ 814 h 10000"/>
              <a:gd name="connsiteX7" fmla="*/ 5952 w 10000"/>
              <a:gd name="connsiteY7" fmla="*/ 1860 h 10000"/>
              <a:gd name="connsiteX8" fmla="*/ 5952 w 10000"/>
              <a:gd name="connsiteY8" fmla="*/ 1860 h 10000"/>
              <a:gd name="connsiteX9" fmla="*/ 5952 w 10000"/>
              <a:gd name="connsiteY9" fmla="*/ 6279 h 10000"/>
              <a:gd name="connsiteX10" fmla="*/ 5238 w 10000"/>
              <a:gd name="connsiteY10" fmla="*/ 6744 h 10000"/>
              <a:gd name="connsiteX11" fmla="*/ 5238 w 10000"/>
              <a:gd name="connsiteY11" fmla="*/ 7558 h 10000"/>
              <a:gd name="connsiteX12" fmla="*/ 7619 w 10000"/>
              <a:gd name="connsiteY12" fmla="*/ 6279 h 10000"/>
              <a:gd name="connsiteX13" fmla="*/ 7619 w 10000"/>
              <a:gd name="connsiteY13" fmla="*/ 1860 h 10000"/>
              <a:gd name="connsiteX14" fmla="*/ 7619 w 10000"/>
              <a:gd name="connsiteY14" fmla="*/ 1860 h 10000"/>
              <a:gd name="connsiteX15" fmla="*/ 3810 w 10000"/>
              <a:gd name="connsiteY15" fmla="*/ 0 h 10000"/>
              <a:gd name="connsiteX16" fmla="*/ 0 w 10000"/>
              <a:gd name="connsiteY16" fmla="*/ 1860 h 10000"/>
              <a:gd name="connsiteX17" fmla="*/ 0 w 10000"/>
              <a:gd name="connsiteY17" fmla="*/ 7558 h 10000"/>
              <a:gd name="connsiteX18" fmla="*/ 5000 w 10000"/>
              <a:gd name="connsiteY18" fmla="*/ 10000 h 10000"/>
              <a:gd name="connsiteX19" fmla="*/ 10000 w 10000"/>
              <a:gd name="connsiteY19" fmla="*/ 7558 h 10000"/>
              <a:gd name="connsiteX20" fmla="*/ 10000 w 10000"/>
              <a:gd name="connsiteY20" fmla="*/ 7558 h 10000"/>
              <a:gd name="connsiteX21" fmla="*/ 10000 w 10000"/>
              <a:gd name="connsiteY21" fmla="*/ 3140 h 10000"/>
              <a:gd name="connsiteX22" fmla="*/ 9048 w 10000"/>
              <a:gd name="connsiteY22" fmla="*/ 2674 h 10000"/>
              <a:gd name="connsiteX0" fmla="*/ 9048 w 10000"/>
              <a:gd name="connsiteY0" fmla="*/ 2674 h 10000"/>
              <a:gd name="connsiteX1" fmla="*/ 8333 w 10000"/>
              <a:gd name="connsiteY1" fmla="*/ 3140 h 10000"/>
              <a:gd name="connsiteX2" fmla="*/ 8333 w 10000"/>
              <a:gd name="connsiteY2" fmla="*/ 7558 h 10000"/>
              <a:gd name="connsiteX3" fmla="*/ 5000 w 10000"/>
              <a:gd name="connsiteY3" fmla="*/ 9186 h 10000"/>
              <a:gd name="connsiteX4" fmla="*/ 1667 w 10000"/>
              <a:gd name="connsiteY4" fmla="*/ 7558 h 10000"/>
              <a:gd name="connsiteX5" fmla="*/ 1667 w 10000"/>
              <a:gd name="connsiteY5" fmla="*/ 1860 h 10000"/>
              <a:gd name="connsiteX6" fmla="*/ 3810 w 10000"/>
              <a:gd name="connsiteY6" fmla="*/ 814 h 10000"/>
              <a:gd name="connsiteX7" fmla="*/ 5952 w 10000"/>
              <a:gd name="connsiteY7" fmla="*/ 1860 h 10000"/>
              <a:gd name="connsiteX8" fmla="*/ 5952 w 10000"/>
              <a:gd name="connsiteY8" fmla="*/ 1860 h 10000"/>
              <a:gd name="connsiteX9" fmla="*/ 5952 w 10000"/>
              <a:gd name="connsiteY9" fmla="*/ 6279 h 10000"/>
              <a:gd name="connsiteX10" fmla="*/ 5238 w 10000"/>
              <a:gd name="connsiteY10" fmla="*/ 7558 h 10000"/>
              <a:gd name="connsiteX11" fmla="*/ 7619 w 10000"/>
              <a:gd name="connsiteY11" fmla="*/ 6279 h 10000"/>
              <a:gd name="connsiteX12" fmla="*/ 7619 w 10000"/>
              <a:gd name="connsiteY12" fmla="*/ 1860 h 10000"/>
              <a:gd name="connsiteX13" fmla="*/ 7619 w 10000"/>
              <a:gd name="connsiteY13" fmla="*/ 1860 h 10000"/>
              <a:gd name="connsiteX14" fmla="*/ 3810 w 10000"/>
              <a:gd name="connsiteY14" fmla="*/ 0 h 10000"/>
              <a:gd name="connsiteX15" fmla="*/ 0 w 10000"/>
              <a:gd name="connsiteY15" fmla="*/ 1860 h 10000"/>
              <a:gd name="connsiteX16" fmla="*/ 0 w 10000"/>
              <a:gd name="connsiteY16" fmla="*/ 7558 h 10000"/>
              <a:gd name="connsiteX17" fmla="*/ 5000 w 10000"/>
              <a:gd name="connsiteY17" fmla="*/ 10000 h 10000"/>
              <a:gd name="connsiteX18" fmla="*/ 10000 w 10000"/>
              <a:gd name="connsiteY18" fmla="*/ 7558 h 10000"/>
              <a:gd name="connsiteX19" fmla="*/ 10000 w 10000"/>
              <a:gd name="connsiteY19" fmla="*/ 7558 h 10000"/>
              <a:gd name="connsiteX20" fmla="*/ 10000 w 10000"/>
              <a:gd name="connsiteY20" fmla="*/ 3140 h 10000"/>
              <a:gd name="connsiteX21" fmla="*/ 9048 w 10000"/>
              <a:gd name="connsiteY21" fmla="*/ 2674 h 10000"/>
              <a:gd name="connsiteX0" fmla="*/ 9048 w 10000"/>
              <a:gd name="connsiteY0" fmla="*/ 2674 h 10000"/>
              <a:gd name="connsiteX1" fmla="*/ 8333 w 10000"/>
              <a:gd name="connsiteY1" fmla="*/ 3140 h 10000"/>
              <a:gd name="connsiteX2" fmla="*/ 8333 w 10000"/>
              <a:gd name="connsiteY2" fmla="*/ 7558 h 10000"/>
              <a:gd name="connsiteX3" fmla="*/ 5000 w 10000"/>
              <a:gd name="connsiteY3" fmla="*/ 9186 h 10000"/>
              <a:gd name="connsiteX4" fmla="*/ 1667 w 10000"/>
              <a:gd name="connsiteY4" fmla="*/ 7558 h 10000"/>
              <a:gd name="connsiteX5" fmla="*/ 1667 w 10000"/>
              <a:gd name="connsiteY5" fmla="*/ 1860 h 10000"/>
              <a:gd name="connsiteX6" fmla="*/ 3810 w 10000"/>
              <a:gd name="connsiteY6" fmla="*/ 814 h 10000"/>
              <a:gd name="connsiteX7" fmla="*/ 5952 w 10000"/>
              <a:gd name="connsiteY7" fmla="*/ 1860 h 10000"/>
              <a:gd name="connsiteX8" fmla="*/ 5952 w 10000"/>
              <a:gd name="connsiteY8" fmla="*/ 1860 h 10000"/>
              <a:gd name="connsiteX9" fmla="*/ 5238 w 10000"/>
              <a:gd name="connsiteY9" fmla="*/ 7558 h 10000"/>
              <a:gd name="connsiteX10" fmla="*/ 7619 w 10000"/>
              <a:gd name="connsiteY10" fmla="*/ 6279 h 10000"/>
              <a:gd name="connsiteX11" fmla="*/ 7619 w 10000"/>
              <a:gd name="connsiteY11" fmla="*/ 1860 h 10000"/>
              <a:gd name="connsiteX12" fmla="*/ 7619 w 10000"/>
              <a:gd name="connsiteY12" fmla="*/ 1860 h 10000"/>
              <a:gd name="connsiteX13" fmla="*/ 3810 w 10000"/>
              <a:gd name="connsiteY13" fmla="*/ 0 h 10000"/>
              <a:gd name="connsiteX14" fmla="*/ 0 w 10000"/>
              <a:gd name="connsiteY14" fmla="*/ 1860 h 10000"/>
              <a:gd name="connsiteX15" fmla="*/ 0 w 10000"/>
              <a:gd name="connsiteY15" fmla="*/ 7558 h 10000"/>
              <a:gd name="connsiteX16" fmla="*/ 5000 w 10000"/>
              <a:gd name="connsiteY16" fmla="*/ 10000 h 10000"/>
              <a:gd name="connsiteX17" fmla="*/ 10000 w 10000"/>
              <a:gd name="connsiteY17" fmla="*/ 7558 h 10000"/>
              <a:gd name="connsiteX18" fmla="*/ 10000 w 10000"/>
              <a:gd name="connsiteY18" fmla="*/ 7558 h 10000"/>
              <a:gd name="connsiteX19" fmla="*/ 10000 w 10000"/>
              <a:gd name="connsiteY19" fmla="*/ 3140 h 10000"/>
              <a:gd name="connsiteX20" fmla="*/ 9048 w 10000"/>
              <a:gd name="connsiteY20" fmla="*/ 2674 h 10000"/>
              <a:gd name="connsiteX0" fmla="*/ 9048 w 10000"/>
              <a:gd name="connsiteY0" fmla="*/ 2674 h 10000"/>
              <a:gd name="connsiteX1" fmla="*/ 8333 w 10000"/>
              <a:gd name="connsiteY1" fmla="*/ 3140 h 10000"/>
              <a:gd name="connsiteX2" fmla="*/ 8333 w 10000"/>
              <a:gd name="connsiteY2" fmla="*/ 7558 h 10000"/>
              <a:gd name="connsiteX3" fmla="*/ 5000 w 10000"/>
              <a:gd name="connsiteY3" fmla="*/ 9186 h 10000"/>
              <a:gd name="connsiteX4" fmla="*/ 1667 w 10000"/>
              <a:gd name="connsiteY4" fmla="*/ 7558 h 10000"/>
              <a:gd name="connsiteX5" fmla="*/ 1667 w 10000"/>
              <a:gd name="connsiteY5" fmla="*/ 1860 h 10000"/>
              <a:gd name="connsiteX6" fmla="*/ 3810 w 10000"/>
              <a:gd name="connsiteY6" fmla="*/ 814 h 10000"/>
              <a:gd name="connsiteX7" fmla="*/ 5952 w 10000"/>
              <a:gd name="connsiteY7" fmla="*/ 1860 h 10000"/>
              <a:gd name="connsiteX8" fmla="*/ 5952 w 10000"/>
              <a:gd name="connsiteY8" fmla="*/ 1860 h 10000"/>
              <a:gd name="connsiteX9" fmla="*/ 5238 w 10000"/>
              <a:gd name="connsiteY9" fmla="*/ 7558 h 10000"/>
              <a:gd name="connsiteX10" fmla="*/ 7619 w 10000"/>
              <a:gd name="connsiteY10" fmla="*/ 1860 h 10000"/>
              <a:gd name="connsiteX11" fmla="*/ 7619 w 10000"/>
              <a:gd name="connsiteY11" fmla="*/ 1860 h 10000"/>
              <a:gd name="connsiteX12" fmla="*/ 3810 w 10000"/>
              <a:gd name="connsiteY12" fmla="*/ 0 h 10000"/>
              <a:gd name="connsiteX13" fmla="*/ 0 w 10000"/>
              <a:gd name="connsiteY13" fmla="*/ 1860 h 10000"/>
              <a:gd name="connsiteX14" fmla="*/ 0 w 10000"/>
              <a:gd name="connsiteY14" fmla="*/ 7558 h 10000"/>
              <a:gd name="connsiteX15" fmla="*/ 5000 w 10000"/>
              <a:gd name="connsiteY15" fmla="*/ 10000 h 10000"/>
              <a:gd name="connsiteX16" fmla="*/ 10000 w 10000"/>
              <a:gd name="connsiteY16" fmla="*/ 7558 h 10000"/>
              <a:gd name="connsiteX17" fmla="*/ 10000 w 10000"/>
              <a:gd name="connsiteY17" fmla="*/ 7558 h 10000"/>
              <a:gd name="connsiteX18" fmla="*/ 10000 w 10000"/>
              <a:gd name="connsiteY18" fmla="*/ 3140 h 10000"/>
              <a:gd name="connsiteX19" fmla="*/ 9048 w 10000"/>
              <a:gd name="connsiteY19" fmla="*/ 2674 h 10000"/>
              <a:gd name="connsiteX0" fmla="*/ 9048 w 10000"/>
              <a:gd name="connsiteY0" fmla="*/ 2674 h 10000"/>
              <a:gd name="connsiteX1" fmla="*/ 8333 w 10000"/>
              <a:gd name="connsiteY1" fmla="*/ 3140 h 10000"/>
              <a:gd name="connsiteX2" fmla="*/ 8333 w 10000"/>
              <a:gd name="connsiteY2" fmla="*/ 7558 h 10000"/>
              <a:gd name="connsiteX3" fmla="*/ 5000 w 10000"/>
              <a:gd name="connsiteY3" fmla="*/ 9186 h 10000"/>
              <a:gd name="connsiteX4" fmla="*/ 1667 w 10000"/>
              <a:gd name="connsiteY4" fmla="*/ 7558 h 10000"/>
              <a:gd name="connsiteX5" fmla="*/ 1667 w 10000"/>
              <a:gd name="connsiteY5" fmla="*/ 1860 h 10000"/>
              <a:gd name="connsiteX6" fmla="*/ 3810 w 10000"/>
              <a:gd name="connsiteY6" fmla="*/ 814 h 10000"/>
              <a:gd name="connsiteX7" fmla="*/ 5952 w 10000"/>
              <a:gd name="connsiteY7" fmla="*/ 1860 h 10000"/>
              <a:gd name="connsiteX8" fmla="*/ 5952 w 10000"/>
              <a:gd name="connsiteY8" fmla="*/ 1860 h 10000"/>
              <a:gd name="connsiteX9" fmla="*/ 7619 w 10000"/>
              <a:gd name="connsiteY9" fmla="*/ 1860 h 10000"/>
              <a:gd name="connsiteX10" fmla="*/ 7619 w 10000"/>
              <a:gd name="connsiteY10" fmla="*/ 1860 h 10000"/>
              <a:gd name="connsiteX11" fmla="*/ 3810 w 10000"/>
              <a:gd name="connsiteY11" fmla="*/ 0 h 10000"/>
              <a:gd name="connsiteX12" fmla="*/ 0 w 10000"/>
              <a:gd name="connsiteY12" fmla="*/ 1860 h 10000"/>
              <a:gd name="connsiteX13" fmla="*/ 0 w 10000"/>
              <a:gd name="connsiteY13" fmla="*/ 7558 h 10000"/>
              <a:gd name="connsiteX14" fmla="*/ 5000 w 10000"/>
              <a:gd name="connsiteY14" fmla="*/ 10000 h 10000"/>
              <a:gd name="connsiteX15" fmla="*/ 10000 w 10000"/>
              <a:gd name="connsiteY15" fmla="*/ 7558 h 10000"/>
              <a:gd name="connsiteX16" fmla="*/ 10000 w 10000"/>
              <a:gd name="connsiteY16" fmla="*/ 7558 h 10000"/>
              <a:gd name="connsiteX17" fmla="*/ 10000 w 10000"/>
              <a:gd name="connsiteY17" fmla="*/ 3140 h 10000"/>
              <a:gd name="connsiteX18" fmla="*/ 9048 w 10000"/>
              <a:gd name="connsiteY18" fmla="*/ 2674 h 10000"/>
              <a:gd name="connsiteX0" fmla="*/ 9048 w 10000"/>
              <a:gd name="connsiteY0" fmla="*/ 2674 h 10000"/>
              <a:gd name="connsiteX1" fmla="*/ 8333 w 10000"/>
              <a:gd name="connsiteY1" fmla="*/ 3140 h 10000"/>
              <a:gd name="connsiteX2" fmla="*/ 8333 w 10000"/>
              <a:gd name="connsiteY2" fmla="*/ 7558 h 10000"/>
              <a:gd name="connsiteX3" fmla="*/ 5000 w 10000"/>
              <a:gd name="connsiteY3" fmla="*/ 9186 h 10000"/>
              <a:gd name="connsiteX4" fmla="*/ 1667 w 10000"/>
              <a:gd name="connsiteY4" fmla="*/ 7558 h 10000"/>
              <a:gd name="connsiteX5" fmla="*/ 1667 w 10000"/>
              <a:gd name="connsiteY5" fmla="*/ 1860 h 10000"/>
              <a:gd name="connsiteX6" fmla="*/ 3810 w 10000"/>
              <a:gd name="connsiteY6" fmla="*/ 814 h 10000"/>
              <a:gd name="connsiteX7" fmla="*/ 5952 w 10000"/>
              <a:gd name="connsiteY7" fmla="*/ 1860 h 10000"/>
              <a:gd name="connsiteX8" fmla="*/ 5952 w 10000"/>
              <a:gd name="connsiteY8" fmla="*/ 1860 h 10000"/>
              <a:gd name="connsiteX9" fmla="*/ 6335 w 10000"/>
              <a:gd name="connsiteY9" fmla="*/ 1855 h 10000"/>
              <a:gd name="connsiteX10" fmla="*/ 7619 w 10000"/>
              <a:gd name="connsiteY10" fmla="*/ 1860 h 10000"/>
              <a:gd name="connsiteX11" fmla="*/ 7619 w 10000"/>
              <a:gd name="connsiteY11" fmla="*/ 1860 h 10000"/>
              <a:gd name="connsiteX12" fmla="*/ 3810 w 10000"/>
              <a:gd name="connsiteY12" fmla="*/ 0 h 10000"/>
              <a:gd name="connsiteX13" fmla="*/ 0 w 10000"/>
              <a:gd name="connsiteY13" fmla="*/ 1860 h 10000"/>
              <a:gd name="connsiteX14" fmla="*/ 0 w 10000"/>
              <a:gd name="connsiteY14" fmla="*/ 7558 h 10000"/>
              <a:gd name="connsiteX15" fmla="*/ 5000 w 10000"/>
              <a:gd name="connsiteY15" fmla="*/ 10000 h 10000"/>
              <a:gd name="connsiteX16" fmla="*/ 10000 w 10000"/>
              <a:gd name="connsiteY16" fmla="*/ 7558 h 10000"/>
              <a:gd name="connsiteX17" fmla="*/ 10000 w 10000"/>
              <a:gd name="connsiteY17" fmla="*/ 7558 h 10000"/>
              <a:gd name="connsiteX18" fmla="*/ 10000 w 10000"/>
              <a:gd name="connsiteY18" fmla="*/ 3140 h 10000"/>
              <a:gd name="connsiteX19" fmla="*/ 9048 w 10000"/>
              <a:gd name="connsiteY19" fmla="*/ 2674 h 10000"/>
              <a:gd name="connsiteX0" fmla="*/ 9048 w 10000"/>
              <a:gd name="connsiteY0" fmla="*/ 2674 h 10000"/>
              <a:gd name="connsiteX1" fmla="*/ 8333 w 10000"/>
              <a:gd name="connsiteY1" fmla="*/ 3140 h 10000"/>
              <a:gd name="connsiteX2" fmla="*/ 8333 w 10000"/>
              <a:gd name="connsiteY2" fmla="*/ 7558 h 10000"/>
              <a:gd name="connsiteX3" fmla="*/ 5000 w 10000"/>
              <a:gd name="connsiteY3" fmla="*/ 9186 h 10000"/>
              <a:gd name="connsiteX4" fmla="*/ 1667 w 10000"/>
              <a:gd name="connsiteY4" fmla="*/ 7558 h 10000"/>
              <a:gd name="connsiteX5" fmla="*/ 1667 w 10000"/>
              <a:gd name="connsiteY5" fmla="*/ 1860 h 10000"/>
              <a:gd name="connsiteX6" fmla="*/ 3810 w 10000"/>
              <a:gd name="connsiteY6" fmla="*/ 814 h 10000"/>
              <a:gd name="connsiteX7" fmla="*/ 5952 w 10000"/>
              <a:gd name="connsiteY7" fmla="*/ 1860 h 10000"/>
              <a:gd name="connsiteX8" fmla="*/ 5952 w 10000"/>
              <a:gd name="connsiteY8" fmla="*/ 1860 h 10000"/>
              <a:gd name="connsiteX9" fmla="*/ 6037 w 10000"/>
              <a:gd name="connsiteY9" fmla="*/ 2160 h 10000"/>
              <a:gd name="connsiteX10" fmla="*/ 7619 w 10000"/>
              <a:gd name="connsiteY10" fmla="*/ 1860 h 10000"/>
              <a:gd name="connsiteX11" fmla="*/ 7619 w 10000"/>
              <a:gd name="connsiteY11" fmla="*/ 1860 h 10000"/>
              <a:gd name="connsiteX12" fmla="*/ 3810 w 10000"/>
              <a:gd name="connsiteY12" fmla="*/ 0 h 10000"/>
              <a:gd name="connsiteX13" fmla="*/ 0 w 10000"/>
              <a:gd name="connsiteY13" fmla="*/ 1860 h 10000"/>
              <a:gd name="connsiteX14" fmla="*/ 0 w 10000"/>
              <a:gd name="connsiteY14" fmla="*/ 7558 h 10000"/>
              <a:gd name="connsiteX15" fmla="*/ 5000 w 10000"/>
              <a:gd name="connsiteY15" fmla="*/ 10000 h 10000"/>
              <a:gd name="connsiteX16" fmla="*/ 10000 w 10000"/>
              <a:gd name="connsiteY16" fmla="*/ 7558 h 10000"/>
              <a:gd name="connsiteX17" fmla="*/ 10000 w 10000"/>
              <a:gd name="connsiteY17" fmla="*/ 7558 h 10000"/>
              <a:gd name="connsiteX18" fmla="*/ 10000 w 10000"/>
              <a:gd name="connsiteY18" fmla="*/ 3140 h 10000"/>
              <a:gd name="connsiteX19" fmla="*/ 9048 w 10000"/>
              <a:gd name="connsiteY19" fmla="*/ 2674 h 10000"/>
              <a:gd name="connsiteX0" fmla="*/ 9048 w 10000"/>
              <a:gd name="connsiteY0" fmla="*/ 2674 h 10000"/>
              <a:gd name="connsiteX1" fmla="*/ 8333 w 10000"/>
              <a:gd name="connsiteY1" fmla="*/ 3140 h 10000"/>
              <a:gd name="connsiteX2" fmla="*/ 8333 w 10000"/>
              <a:gd name="connsiteY2" fmla="*/ 7558 h 10000"/>
              <a:gd name="connsiteX3" fmla="*/ 5000 w 10000"/>
              <a:gd name="connsiteY3" fmla="*/ 9186 h 10000"/>
              <a:gd name="connsiteX4" fmla="*/ 1667 w 10000"/>
              <a:gd name="connsiteY4" fmla="*/ 7558 h 10000"/>
              <a:gd name="connsiteX5" fmla="*/ 1667 w 10000"/>
              <a:gd name="connsiteY5" fmla="*/ 1860 h 10000"/>
              <a:gd name="connsiteX6" fmla="*/ 3810 w 10000"/>
              <a:gd name="connsiteY6" fmla="*/ 814 h 10000"/>
              <a:gd name="connsiteX7" fmla="*/ 5952 w 10000"/>
              <a:gd name="connsiteY7" fmla="*/ 1860 h 10000"/>
              <a:gd name="connsiteX8" fmla="*/ 5952 w 10000"/>
              <a:gd name="connsiteY8" fmla="*/ 1860 h 10000"/>
              <a:gd name="connsiteX9" fmla="*/ 5890 w 10000"/>
              <a:gd name="connsiteY9" fmla="*/ 2145 h 10000"/>
              <a:gd name="connsiteX10" fmla="*/ 7619 w 10000"/>
              <a:gd name="connsiteY10" fmla="*/ 1860 h 10000"/>
              <a:gd name="connsiteX11" fmla="*/ 7619 w 10000"/>
              <a:gd name="connsiteY11" fmla="*/ 1860 h 10000"/>
              <a:gd name="connsiteX12" fmla="*/ 3810 w 10000"/>
              <a:gd name="connsiteY12" fmla="*/ 0 h 10000"/>
              <a:gd name="connsiteX13" fmla="*/ 0 w 10000"/>
              <a:gd name="connsiteY13" fmla="*/ 1860 h 10000"/>
              <a:gd name="connsiteX14" fmla="*/ 0 w 10000"/>
              <a:gd name="connsiteY14" fmla="*/ 7558 h 10000"/>
              <a:gd name="connsiteX15" fmla="*/ 5000 w 10000"/>
              <a:gd name="connsiteY15" fmla="*/ 10000 h 10000"/>
              <a:gd name="connsiteX16" fmla="*/ 10000 w 10000"/>
              <a:gd name="connsiteY16" fmla="*/ 7558 h 10000"/>
              <a:gd name="connsiteX17" fmla="*/ 10000 w 10000"/>
              <a:gd name="connsiteY17" fmla="*/ 7558 h 10000"/>
              <a:gd name="connsiteX18" fmla="*/ 10000 w 10000"/>
              <a:gd name="connsiteY18" fmla="*/ 3140 h 10000"/>
              <a:gd name="connsiteX19" fmla="*/ 9048 w 10000"/>
              <a:gd name="connsiteY19" fmla="*/ 2674 h 10000"/>
              <a:gd name="connsiteX0" fmla="*/ 9048 w 10000"/>
              <a:gd name="connsiteY0" fmla="*/ 2674 h 10000"/>
              <a:gd name="connsiteX1" fmla="*/ 8333 w 10000"/>
              <a:gd name="connsiteY1" fmla="*/ 3140 h 10000"/>
              <a:gd name="connsiteX2" fmla="*/ 8333 w 10000"/>
              <a:gd name="connsiteY2" fmla="*/ 7558 h 10000"/>
              <a:gd name="connsiteX3" fmla="*/ 5000 w 10000"/>
              <a:gd name="connsiteY3" fmla="*/ 9186 h 10000"/>
              <a:gd name="connsiteX4" fmla="*/ 1667 w 10000"/>
              <a:gd name="connsiteY4" fmla="*/ 7558 h 10000"/>
              <a:gd name="connsiteX5" fmla="*/ 1667 w 10000"/>
              <a:gd name="connsiteY5" fmla="*/ 1860 h 10000"/>
              <a:gd name="connsiteX6" fmla="*/ 3810 w 10000"/>
              <a:gd name="connsiteY6" fmla="*/ 814 h 10000"/>
              <a:gd name="connsiteX7" fmla="*/ 5952 w 10000"/>
              <a:gd name="connsiteY7" fmla="*/ 1860 h 10000"/>
              <a:gd name="connsiteX8" fmla="*/ 5952 w 10000"/>
              <a:gd name="connsiteY8" fmla="*/ 1860 h 10000"/>
              <a:gd name="connsiteX9" fmla="*/ 5899 w 10000"/>
              <a:gd name="connsiteY9" fmla="*/ 2157 h 10000"/>
              <a:gd name="connsiteX10" fmla="*/ 7619 w 10000"/>
              <a:gd name="connsiteY10" fmla="*/ 1860 h 10000"/>
              <a:gd name="connsiteX11" fmla="*/ 7619 w 10000"/>
              <a:gd name="connsiteY11" fmla="*/ 1860 h 10000"/>
              <a:gd name="connsiteX12" fmla="*/ 3810 w 10000"/>
              <a:gd name="connsiteY12" fmla="*/ 0 h 10000"/>
              <a:gd name="connsiteX13" fmla="*/ 0 w 10000"/>
              <a:gd name="connsiteY13" fmla="*/ 1860 h 10000"/>
              <a:gd name="connsiteX14" fmla="*/ 0 w 10000"/>
              <a:gd name="connsiteY14" fmla="*/ 7558 h 10000"/>
              <a:gd name="connsiteX15" fmla="*/ 5000 w 10000"/>
              <a:gd name="connsiteY15" fmla="*/ 10000 h 10000"/>
              <a:gd name="connsiteX16" fmla="*/ 10000 w 10000"/>
              <a:gd name="connsiteY16" fmla="*/ 7558 h 10000"/>
              <a:gd name="connsiteX17" fmla="*/ 10000 w 10000"/>
              <a:gd name="connsiteY17" fmla="*/ 7558 h 10000"/>
              <a:gd name="connsiteX18" fmla="*/ 10000 w 10000"/>
              <a:gd name="connsiteY18" fmla="*/ 3140 h 10000"/>
              <a:gd name="connsiteX19" fmla="*/ 9048 w 10000"/>
              <a:gd name="connsiteY19" fmla="*/ 2674 h 10000"/>
              <a:gd name="connsiteX0" fmla="*/ 9048 w 10000"/>
              <a:gd name="connsiteY0" fmla="*/ 2674 h 10000"/>
              <a:gd name="connsiteX1" fmla="*/ 8333 w 10000"/>
              <a:gd name="connsiteY1" fmla="*/ 3140 h 10000"/>
              <a:gd name="connsiteX2" fmla="*/ 8333 w 10000"/>
              <a:gd name="connsiteY2" fmla="*/ 7558 h 10000"/>
              <a:gd name="connsiteX3" fmla="*/ 5000 w 10000"/>
              <a:gd name="connsiteY3" fmla="*/ 9186 h 10000"/>
              <a:gd name="connsiteX4" fmla="*/ 1667 w 10000"/>
              <a:gd name="connsiteY4" fmla="*/ 7558 h 10000"/>
              <a:gd name="connsiteX5" fmla="*/ 1667 w 10000"/>
              <a:gd name="connsiteY5" fmla="*/ 1860 h 10000"/>
              <a:gd name="connsiteX6" fmla="*/ 3810 w 10000"/>
              <a:gd name="connsiteY6" fmla="*/ 814 h 10000"/>
              <a:gd name="connsiteX7" fmla="*/ 5952 w 10000"/>
              <a:gd name="connsiteY7" fmla="*/ 1860 h 10000"/>
              <a:gd name="connsiteX8" fmla="*/ 5952 w 10000"/>
              <a:gd name="connsiteY8" fmla="*/ 1860 h 10000"/>
              <a:gd name="connsiteX9" fmla="*/ 6003 w 10000"/>
              <a:gd name="connsiteY9" fmla="*/ 2112 h 10000"/>
              <a:gd name="connsiteX10" fmla="*/ 7619 w 10000"/>
              <a:gd name="connsiteY10" fmla="*/ 1860 h 10000"/>
              <a:gd name="connsiteX11" fmla="*/ 7619 w 10000"/>
              <a:gd name="connsiteY11" fmla="*/ 1860 h 10000"/>
              <a:gd name="connsiteX12" fmla="*/ 3810 w 10000"/>
              <a:gd name="connsiteY12" fmla="*/ 0 h 10000"/>
              <a:gd name="connsiteX13" fmla="*/ 0 w 10000"/>
              <a:gd name="connsiteY13" fmla="*/ 1860 h 10000"/>
              <a:gd name="connsiteX14" fmla="*/ 0 w 10000"/>
              <a:gd name="connsiteY14" fmla="*/ 7558 h 10000"/>
              <a:gd name="connsiteX15" fmla="*/ 5000 w 10000"/>
              <a:gd name="connsiteY15" fmla="*/ 10000 h 10000"/>
              <a:gd name="connsiteX16" fmla="*/ 10000 w 10000"/>
              <a:gd name="connsiteY16" fmla="*/ 7558 h 10000"/>
              <a:gd name="connsiteX17" fmla="*/ 10000 w 10000"/>
              <a:gd name="connsiteY17" fmla="*/ 7558 h 10000"/>
              <a:gd name="connsiteX18" fmla="*/ 10000 w 10000"/>
              <a:gd name="connsiteY18" fmla="*/ 3140 h 10000"/>
              <a:gd name="connsiteX19" fmla="*/ 9048 w 10000"/>
              <a:gd name="connsiteY19" fmla="*/ 2674 h 10000"/>
              <a:gd name="connsiteX0" fmla="*/ 9048 w 10000"/>
              <a:gd name="connsiteY0" fmla="*/ 2674 h 10000"/>
              <a:gd name="connsiteX1" fmla="*/ 8333 w 10000"/>
              <a:gd name="connsiteY1" fmla="*/ 3140 h 10000"/>
              <a:gd name="connsiteX2" fmla="*/ 8333 w 10000"/>
              <a:gd name="connsiteY2" fmla="*/ 7558 h 10000"/>
              <a:gd name="connsiteX3" fmla="*/ 5000 w 10000"/>
              <a:gd name="connsiteY3" fmla="*/ 9186 h 10000"/>
              <a:gd name="connsiteX4" fmla="*/ 1667 w 10000"/>
              <a:gd name="connsiteY4" fmla="*/ 7558 h 10000"/>
              <a:gd name="connsiteX5" fmla="*/ 1667 w 10000"/>
              <a:gd name="connsiteY5" fmla="*/ 1860 h 10000"/>
              <a:gd name="connsiteX6" fmla="*/ 3810 w 10000"/>
              <a:gd name="connsiteY6" fmla="*/ 814 h 10000"/>
              <a:gd name="connsiteX7" fmla="*/ 5952 w 10000"/>
              <a:gd name="connsiteY7" fmla="*/ 1860 h 10000"/>
              <a:gd name="connsiteX8" fmla="*/ 5952 w 10000"/>
              <a:gd name="connsiteY8" fmla="*/ 1860 h 10000"/>
              <a:gd name="connsiteX9" fmla="*/ 5987 w 10000"/>
              <a:gd name="connsiteY9" fmla="*/ 2128 h 10000"/>
              <a:gd name="connsiteX10" fmla="*/ 7619 w 10000"/>
              <a:gd name="connsiteY10" fmla="*/ 1860 h 10000"/>
              <a:gd name="connsiteX11" fmla="*/ 7619 w 10000"/>
              <a:gd name="connsiteY11" fmla="*/ 1860 h 10000"/>
              <a:gd name="connsiteX12" fmla="*/ 3810 w 10000"/>
              <a:gd name="connsiteY12" fmla="*/ 0 h 10000"/>
              <a:gd name="connsiteX13" fmla="*/ 0 w 10000"/>
              <a:gd name="connsiteY13" fmla="*/ 1860 h 10000"/>
              <a:gd name="connsiteX14" fmla="*/ 0 w 10000"/>
              <a:gd name="connsiteY14" fmla="*/ 7558 h 10000"/>
              <a:gd name="connsiteX15" fmla="*/ 5000 w 10000"/>
              <a:gd name="connsiteY15" fmla="*/ 10000 h 10000"/>
              <a:gd name="connsiteX16" fmla="*/ 10000 w 10000"/>
              <a:gd name="connsiteY16" fmla="*/ 7558 h 10000"/>
              <a:gd name="connsiteX17" fmla="*/ 10000 w 10000"/>
              <a:gd name="connsiteY17" fmla="*/ 7558 h 10000"/>
              <a:gd name="connsiteX18" fmla="*/ 10000 w 10000"/>
              <a:gd name="connsiteY18" fmla="*/ 3140 h 10000"/>
              <a:gd name="connsiteX19" fmla="*/ 9048 w 10000"/>
              <a:gd name="connsiteY19" fmla="*/ 2674 h 10000"/>
              <a:gd name="connsiteX0" fmla="*/ 9048 w 10000"/>
              <a:gd name="connsiteY0" fmla="*/ 2674 h 10000"/>
              <a:gd name="connsiteX1" fmla="*/ 8333 w 10000"/>
              <a:gd name="connsiteY1" fmla="*/ 3140 h 10000"/>
              <a:gd name="connsiteX2" fmla="*/ 8333 w 10000"/>
              <a:gd name="connsiteY2" fmla="*/ 7558 h 10000"/>
              <a:gd name="connsiteX3" fmla="*/ 5000 w 10000"/>
              <a:gd name="connsiteY3" fmla="*/ 9186 h 10000"/>
              <a:gd name="connsiteX4" fmla="*/ 1667 w 10000"/>
              <a:gd name="connsiteY4" fmla="*/ 7558 h 10000"/>
              <a:gd name="connsiteX5" fmla="*/ 1667 w 10000"/>
              <a:gd name="connsiteY5" fmla="*/ 1860 h 10000"/>
              <a:gd name="connsiteX6" fmla="*/ 3810 w 10000"/>
              <a:gd name="connsiteY6" fmla="*/ 814 h 10000"/>
              <a:gd name="connsiteX7" fmla="*/ 5952 w 10000"/>
              <a:gd name="connsiteY7" fmla="*/ 1860 h 10000"/>
              <a:gd name="connsiteX8" fmla="*/ 5952 w 10000"/>
              <a:gd name="connsiteY8" fmla="*/ 1860 h 10000"/>
              <a:gd name="connsiteX9" fmla="*/ 5987 w 10000"/>
              <a:gd name="connsiteY9" fmla="*/ 2128 h 10000"/>
              <a:gd name="connsiteX10" fmla="*/ 7619 w 10000"/>
              <a:gd name="connsiteY10" fmla="*/ 1860 h 10000"/>
              <a:gd name="connsiteX11" fmla="*/ 7619 w 10000"/>
              <a:gd name="connsiteY11" fmla="*/ 1860 h 10000"/>
              <a:gd name="connsiteX12" fmla="*/ 3810 w 10000"/>
              <a:gd name="connsiteY12" fmla="*/ 0 h 10000"/>
              <a:gd name="connsiteX13" fmla="*/ 0 w 10000"/>
              <a:gd name="connsiteY13" fmla="*/ 1860 h 10000"/>
              <a:gd name="connsiteX14" fmla="*/ 0 w 10000"/>
              <a:gd name="connsiteY14" fmla="*/ 7558 h 10000"/>
              <a:gd name="connsiteX15" fmla="*/ 5000 w 10000"/>
              <a:gd name="connsiteY15" fmla="*/ 10000 h 10000"/>
              <a:gd name="connsiteX16" fmla="*/ 10000 w 10000"/>
              <a:gd name="connsiteY16" fmla="*/ 7558 h 10000"/>
              <a:gd name="connsiteX17" fmla="*/ 10000 w 10000"/>
              <a:gd name="connsiteY17" fmla="*/ 7558 h 10000"/>
              <a:gd name="connsiteX18" fmla="*/ 10000 w 10000"/>
              <a:gd name="connsiteY18" fmla="*/ 3140 h 10000"/>
              <a:gd name="connsiteX19" fmla="*/ 9048 w 10000"/>
              <a:gd name="connsiteY19" fmla="*/ 2674 h 10000"/>
              <a:gd name="connsiteX0" fmla="*/ 9048 w 10000"/>
              <a:gd name="connsiteY0" fmla="*/ 2674 h 10000"/>
              <a:gd name="connsiteX1" fmla="*/ 8333 w 10000"/>
              <a:gd name="connsiteY1" fmla="*/ 3140 h 10000"/>
              <a:gd name="connsiteX2" fmla="*/ 8333 w 10000"/>
              <a:gd name="connsiteY2" fmla="*/ 7558 h 10000"/>
              <a:gd name="connsiteX3" fmla="*/ 5000 w 10000"/>
              <a:gd name="connsiteY3" fmla="*/ 9186 h 10000"/>
              <a:gd name="connsiteX4" fmla="*/ 1667 w 10000"/>
              <a:gd name="connsiteY4" fmla="*/ 7558 h 10000"/>
              <a:gd name="connsiteX5" fmla="*/ 1667 w 10000"/>
              <a:gd name="connsiteY5" fmla="*/ 1860 h 10000"/>
              <a:gd name="connsiteX6" fmla="*/ 3810 w 10000"/>
              <a:gd name="connsiteY6" fmla="*/ 814 h 10000"/>
              <a:gd name="connsiteX7" fmla="*/ 5952 w 10000"/>
              <a:gd name="connsiteY7" fmla="*/ 1860 h 10000"/>
              <a:gd name="connsiteX8" fmla="*/ 5952 w 10000"/>
              <a:gd name="connsiteY8" fmla="*/ 1860 h 10000"/>
              <a:gd name="connsiteX9" fmla="*/ 5964 w 10000"/>
              <a:gd name="connsiteY9" fmla="*/ 2096 h 10000"/>
              <a:gd name="connsiteX10" fmla="*/ 7619 w 10000"/>
              <a:gd name="connsiteY10" fmla="*/ 1860 h 10000"/>
              <a:gd name="connsiteX11" fmla="*/ 7619 w 10000"/>
              <a:gd name="connsiteY11" fmla="*/ 1860 h 10000"/>
              <a:gd name="connsiteX12" fmla="*/ 3810 w 10000"/>
              <a:gd name="connsiteY12" fmla="*/ 0 h 10000"/>
              <a:gd name="connsiteX13" fmla="*/ 0 w 10000"/>
              <a:gd name="connsiteY13" fmla="*/ 1860 h 10000"/>
              <a:gd name="connsiteX14" fmla="*/ 0 w 10000"/>
              <a:gd name="connsiteY14" fmla="*/ 7558 h 10000"/>
              <a:gd name="connsiteX15" fmla="*/ 5000 w 10000"/>
              <a:gd name="connsiteY15" fmla="*/ 10000 h 10000"/>
              <a:gd name="connsiteX16" fmla="*/ 10000 w 10000"/>
              <a:gd name="connsiteY16" fmla="*/ 7558 h 10000"/>
              <a:gd name="connsiteX17" fmla="*/ 10000 w 10000"/>
              <a:gd name="connsiteY17" fmla="*/ 7558 h 10000"/>
              <a:gd name="connsiteX18" fmla="*/ 10000 w 10000"/>
              <a:gd name="connsiteY18" fmla="*/ 3140 h 10000"/>
              <a:gd name="connsiteX19" fmla="*/ 9048 w 10000"/>
              <a:gd name="connsiteY19" fmla="*/ 2674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000" h="10000">
                <a:moveTo>
                  <a:pt x="9048" y="2674"/>
                </a:moveTo>
                <a:cubicBezTo>
                  <a:pt x="8571" y="2674"/>
                  <a:pt x="8333" y="2907"/>
                  <a:pt x="8333" y="3140"/>
                </a:cubicBezTo>
                <a:lnTo>
                  <a:pt x="8333" y="7558"/>
                </a:lnTo>
                <a:cubicBezTo>
                  <a:pt x="8333" y="8488"/>
                  <a:pt x="6905" y="9186"/>
                  <a:pt x="5000" y="9186"/>
                </a:cubicBezTo>
                <a:cubicBezTo>
                  <a:pt x="3095" y="9186"/>
                  <a:pt x="1667" y="8488"/>
                  <a:pt x="1667" y="7558"/>
                </a:cubicBezTo>
                <a:lnTo>
                  <a:pt x="1667" y="1860"/>
                </a:lnTo>
                <a:cubicBezTo>
                  <a:pt x="1667" y="1279"/>
                  <a:pt x="2619" y="814"/>
                  <a:pt x="3810" y="814"/>
                </a:cubicBezTo>
                <a:cubicBezTo>
                  <a:pt x="5000" y="814"/>
                  <a:pt x="5952" y="1279"/>
                  <a:pt x="5952" y="1860"/>
                </a:cubicBezTo>
                <a:lnTo>
                  <a:pt x="5952" y="1860"/>
                </a:lnTo>
                <a:cubicBezTo>
                  <a:pt x="5954" y="1899"/>
                  <a:pt x="5936" y="1996"/>
                  <a:pt x="5964" y="2096"/>
                </a:cubicBezTo>
                <a:lnTo>
                  <a:pt x="7619" y="1860"/>
                </a:lnTo>
                <a:lnTo>
                  <a:pt x="7619" y="1860"/>
                </a:lnTo>
                <a:cubicBezTo>
                  <a:pt x="7619" y="814"/>
                  <a:pt x="5952" y="0"/>
                  <a:pt x="3810" y="0"/>
                </a:cubicBezTo>
                <a:cubicBezTo>
                  <a:pt x="1667" y="0"/>
                  <a:pt x="0" y="814"/>
                  <a:pt x="0" y="1860"/>
                </a:cubicBezTo>
                <a:lnTo>
                  <a:pt x="0" y="7558"/>
                </a:lnTo>
                <a:cubicBezTo>
                  <a:pt x="0" y="8953"/>
                  <a:pt x="2381" y="10000"/>
                  <a:pt x="5000" y="10000"/>
                </a:cubicBezTo>
                <a:cubicBezTo>
                  <a:pt x="7857" y="10000"/>
                  <a:pt x="10000" y="8953"/>
                  <a:pt x="10000" y="7558"/>
                </a:cubicBezTo>
                <a:lnTo>
                  <a:pt x="10000" y="7558"/>
                </a:lnTo>
                <a:lnTo>
                  <a:pt x="10000" y="3140"/>
                </a:lnTo>
                <a:cubicBezTo>
                  <a:pt x="10000" y="2907"/>
                  <a:pt x="9524" y="2674"/>
                  <a:pt x="9048" y="2674"/>
                </a:cubicBezTo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61729" tIns="30865" rIns="61729" bIns="30865" numCol="1" anchor="t" anchorCtr="0" compatLnSpc="1">
            <a:prstTxWarp prst="textNoShape">
              <a:avLst/>
            </a:prstTxWarp>
          </a:bodyPr>
          <a:lstStyle/>
          <a:p>
            <a:pPr lvl="0" defTabSz="914240"/>
            <a:endParaRPr lang="en-US" sz="1200">
              <a:solidFill>
                <a:srgbClr val="292929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22F293F-11C7-4452-94D3-179E73AE2924}"/>
              </a:ext>
            </a:extLst>
          </p:cNvPr>
          <p:cNvSpPr txBox="1">
            <a:spLocks/>
          </p:cNvSpPr>
          <p:nvPr userDrawn="1"/>
        </p:nvSpPr>
        <p:spPr>
          <a:xfrm>
            <a:off x="-110851" y="6390986"/>
            <a:ext cx="1913613" cy="46701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rgbClr val="00B0F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r"/>
            <a:r>
              <a:rPr lang="es-E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#</a:t>
            </a:r>
            <a:r>
              <a:rPr lang="es-ES" sz="2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GlobalAzure</a:t>
            </a:r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9" name="Imagen 11">
            <a:extLst>
              <a:ext uri="{FF2B5EF4-FFF2-40B4-BE49-F238E27FC236}">
                <a16:creationId xmlns:a16="http://schemas.microsoft.com/office/drawing/2014/main" id="{C74DBE38-EF45-4CB2-B3EE-7A16731A50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651" y="5733705"/>
            <a:ext cx="1319350" cy="112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100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Without Pi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gray">
          <a:xfrm>
            <a:off x="389436" y="1562103"/>
            <a:ext cx="6011364" cy="40671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53" tIns="34277" rIns="68553" bIns="34277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685341" fontAlgn="base">
              <a:spcBef>
                <a:spcPct val="0"/>
              </a:spcBef>
              <a:spcAft>
                <a:spcPct val="0"/>
              </a:spcAft>
            </a:pPr>
            <a:endParaRPr lang="en-US" sz="16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527" y="1805271"/>
            <a:ext cx="5286987" cy="517065"/>
          </a:xfrm>
        </p:spPr>
        <p:txBody>
          <a:bodyPr vert="horz" wrap="square" lIns="182880" tIns="182880" rIns="0" bIns="0" rtlCol="0" anchor="t" anchorCtr="0">
            <a:spAutoFit/>
          </a:bodyPr>
          <a:lstStyle>
            <a:lvl1pPr marL="431006" indent="-428625">
              <a:buNone/>
              <a:defRPr lang="en-US" sz="2400" b="1" spc="-75" baseline="0" dirty="0" smtClean="0">
                <a:solidFill>
                  <a:schemeClr val="tx1">
                    <a:alpha val="99000"/>
                  </a:schemeClr>
                </a:solidFill>
                <a:latin typeface="Segoe UI Light" pitchFamily="34" charset="0"/>
              </a:defRPr>
            </a:lvl1pPr>
            <a:lvl2pPr marL="259556" indent="-257175">
              <a:buNone/>
              <a:defRPr lang="en-US" spc="-38" baseline="0" dirty="0" smtClean="0">
                <a:solidFill>
                  <a:schemeClr val="tx1">
                    <a:alpha val="99000"/>
                  </a:schemeClr>
                </a:solidFill>
              </a:defRPr>
            </a:lvl2pPr>
          </a:lstStyle>
          <a:p>
            <a:pPr marL="2381" lvl="0" indent="0">
              <a:spcBef>
                <a:spcPts val="0"/>
              </a:spcBef>
              <a:spcAft>
                <a:spcPts val="675"/>
              </a:spcAft>
              <a:buSzPct val="80000"/>
            </a:pPr>
            <a:r>
              <a:rPr lang="es-ES" dirty="0"/>
              <a:t>Speaker </a:t>
            </a:r>
            <a:r>
              <a:rPr lang="es-ES" dirty="0" err="1"/>
              <a:t>Name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1010" y="228604"/>
            <a:ext cx="8362079" cy="560923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en-US" sz="4050" b="0" cap="none" spc="-75" baseline="0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Segoe UI Light" pitchFamily="34" charset="0"/>
                <a:cs typeface="Arial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Questions?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27" y="2510035"/>
            <a:ext cx="5286987" cy="517065"/>
          </a:xfrm>
        </p:spPr>
        <p:txBody>
          <a:bodyPr vert="horz" wrap="square" lIns="182880" tIns="182880" rIns="0" bIns="0" rtlCol="0" anchor="t" anchorCtr="0">
            <a:spAutoFit/>
          </a:bodyPr>
          <a:lstStyle>
            <a:lvl1pPr>
              <a:defRPr lang="en-US" sz="2400" b="0" spc="-75" baseline="0" dirty="0">
                <a:solidFill>
                  <a:schemeClr val="tx1">
                    <a:alpha val="99000"/>
                  </a:schemeClr>
                </a:solidFill>
                <a:latin typeface="Segoe UI Light" pitchFamily="34" charset="0"/>
              </a:defRPr>
            </a:lvl1pPr>
          </a:lstStyle>
          <a:p>
            <a:pPr marL="2381" lvl="0" indent="0">
              <a:spcBef>
                <a:spcPts val="0"/>
              </a:spcBef>
              <a:spcAft>
                <a:spcPts val="675"/>
              </a:spcAft>
              <a:buSzPct val="80000"/>
              <a:buNone/>
            </a:pPr>
            <a:r>
              <a:rPr lang="es-ES" dirty="0"/>
              <a:t>Speaker </a:t>
            </a:r>
            <a:r>
              <a:rPr lang="es-ES" dirty="0" err="1"/>
              <a:t>contact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89336" y="5346700"/>
            <a:ext cx="1477565" cy="1143000"/>
          </a:xfrm>
        </p:spPr>
        <p:txBody>
          <a:bodyPr/>
          <a:lstStyle/>
          <a:p>
            <a:endParaRPr lang="es-E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2113361" y="5346700"/>
            <a:ext cx="1477565" cy="1143000"/>
          </a:xfrm>
        </p:spPr>
        <p:txBody>
          <a:bodyPr/>
          <a:lstStyle/>
          <a:p>
            <a:endParaRPr lang="es-E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833266" y="5346700"/>
            <a:ext cx="1477565" cy="1143000"/>
          </a:xfrm>
        </p:spPr>
        <p:txBody>
          <a:bodyPr/>
          <a:lstStyle/>
          <a:p>
            <a:endParaRPr lang="es-E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2"/>
          </p:nvPr>
        </p:nvSpPr>
        <p:spPr>
          <a:xfrm rot="240000">
            <a:off x="6016301" y="1640971"/>
            <a:ext cx="2842922" cy="3072384"/>
          </a:xfrm>
          <a:prstGeom prst="ellipse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  <p:txBody>
          <a:bodyPr/>
          <a:lstStyle/>
          <a:p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DA732CF-B0BA-48AC-8FE3-A7A5A0E74AAD}"/>
              </a:ext>
            </a:extLst>
          </p:cNvPr>
          <p:cNvSpPr txBox="1">
            <a:spLocks/>
          </p:cNvSpPr>
          <p:nvPr userDrawn="1"/>
        </p:nvSpPr>
        <p:spPr>
          <a:xfrm>
            <a:off x="-110851" y="6390986"/>
            <a:ext cx="1913613" cy="46701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rgbClr val="00B0F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r"/>
            <a:r>
              <a:rPr lang="es-E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#</a:t>
            </a:r>
            <a:r>
              <a:rPr lang="es-ES" sz="2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GlobalAzure</a:t>
            </a:r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3" name="Imagen 11">
            <a:extLst>
              <a:ext uri="{FF2B5EF4-FFF2-40B4-BE49-F238E27FC236}">
                <a16:creationId xmlns:a16="http://schemas.microsoft.com/office/drawing/2014/main" id="{191730CA-8119-4821-B8AF-FD5B737C6F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651" y="5733705"/>
            <a:ext cx="1319350" cy="112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334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1838315" y="2072640"/>
            <a:ext cx="6975885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53" tIns="34277" rIns="68553" bIns="34277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685341" fontAlgn="base">
              <a:spcBef>
                <a:spcPct val="0"/>
              </a:spcBef>
              <a:spcAft>
                <a:spcPct val="0"/>
              </a:spcAft>
            </a:pPr>
            <a:endParaRPr lang="en-US" sz="16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5" name="Rectangle 14"/>
          <p:cNvSpPr/>
          <p:nvPr userDrawn="1"/>
        </p:nvSpPr>
        <p:spPr bwMode="gray">
          <a:xfrm>
            <a:off x="0" y="2072640"/>
            <a:ext cx="1714500" cy="2286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53" tIns="34277" rIns="68553" bIns="34277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685341" fontAlgn="base">
              <a:spcBef>
                <a:spcPct val="0"/>
              </a:spcBef>
              <a:spcAft>
                <a:spcPct val="0"/>
              </a:spcAft>
            </a:pPr>
            <a:endParaRPr lang="en-US" sz="16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014663" y="2935182"/>
            <a:ext cx="6622442" cy="560923"/>
          </a:xfrm>
        </p:spPr>
        <p:txBody>
          <a:bodyPr vert="horz" wrap="square" lIns="0" tIns="0" rIns="0" bIns="0" rtlCol="0" anchor="ctr">
            <a:spAutoFit/>
          </a:bodyPr>
          <a:lstStyle>
            <a:lvl1pPr marL="0" indent="0">
              <a:buNone/>
              <a:defRPr lang="en-US" sz="4050" b="0" cap="none" spc="-75" baseline="0" dirty="0" smtClean="0">
                <a:ln w="3175">
                  <a:noFill/>
                </a:ln>
                <a:solidFill>
                  <a:schemeClr val="tx1">
                    <a:lumMod val="50000"/>
                    <a:lumOff val="50000"/>
                    <a:alpha val="99000"/>
                  </a:schemeClr>
                </a:solidFill>
                <a:effectLst/>
                <a:latin typeface="Segoe UI Light" pitchFamily="34" charset="0"/>
                <a:cs typeface="Arial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Section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4533" y="1900963"/>
            <a:ext cx="2403566" cy="262935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DFC7E25-D473-4A15-85FB-202A5167240E}"/>
              </a:ext>
            </a:extLst>
          </p:cNvPr>
          <p:cNvSpPr txBox="1">
            <a:spLocks/>
          </p:cNvSpPr>
          <p:nvPr userDrawn="1"/>
        </p:nvSpPr>
        <p:spPr>
          <a:xfrm>
            <a:off x="-110851" y="6390986"/>
            <a:ext cx="1913613" cy="46701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rgbClr val="00B0F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r"/>
            <a:r>
              <a:rPr lang="es-E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#</a:t>
            </a:r>
            <a:r>
              <a:rPr lang="es-ES" sz="2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GlobalAzure</a:t>
            </a:r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9" name="Imagen 11">
            <a:extLst>
              <a:ext uri="{FF2B5EF4-FFF2-40B4-BE49-F238E27FC236}">
                <a16:creationId xmlns:a16="http://schemas.microsoft.com/office/drawing/2014/main" id="{CD203CC9-2C60-4BEF-AB2F-298C9779C6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651" y="5733705"/>
            <a:ext cx="1319350" cy="112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53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cal Sponsor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7"/>
          <p:cNvSpPr txBox="1">
            <a:spLocks/>
          </p:cNvSpPr>
          <p:nvPr userDrawn="1"/>
        </p:nvSpPr>
        <p:spPr>
          <a:xfrm>
            <a:off x="111518" y="-66457"/>
            <a:ext cx="7886700" cy="132556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3300" dirty="0"/>
              <a:t>Local Sponsors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661D0E1C-FCE4-43E6-B51E-98BC69A8B4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651" y="5733705"/>
            <a:ext cx="1319350" cy="112107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2074FC3-05A4-4106-B5CC-91BF75A81F57}"/>
              </a:ext>
            </a:extLst>
          </p:cNvPr>
          <p:cNvSpPr txBox="1">
            <a:spLocks/>
          </p:cNvSpPr>
          <p:nvPr userDrawn="1"/>
        </p:nvSpPr>
        <p:spPr>
          <a:xfrm>
            <a:off x="-110851" y="6390986"/>
            <a:ext cx="1913613" cy="46701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rgbClr val="00B0F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r"/>
            <a:r>
              <a:rPr lang="es-E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#</a:t>
            </a:r>
            <a:r>
              <a:rPr lang="es-ES" sz="2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GlobalAzure</a:t>
            </a:r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26" name="Picture 2" descr="Accenture">
            <a:extLst>
              <a:ext uri="{FF2B5EF4-FFF2-40B4-BE49-F238E27FC236}">
                <a16:creationId xmlns:a16="http://schemas.microsoft.com/office/drawing/2014/main" id="{8E0133E8-F260-4DB4-AE55-47E8A32C12B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45" y="927758"/>
            <a:ext cx="238125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vanade">
            <a:extLst>
              <a:ext uri="{FF2B5EF4-FFF2-40B4-BE49-F238E27FC236}">
                <a16:creationId xmlns:a16="http://schemas.microsoft.com/office/drawing/2014/main" id="{EEA81031-77B5-4F97-A1C6-7F3A2034C58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718" y="1023262"/>
            <a:ext cx="23812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apside">
            <a:extLst>
              <a:ext uri="{FF2B5EF4-FFF2-40B4-BE49-F238E27FC236}">
                <a16:creationId xmlns:a16="http://schemas.microsoft.com/office/drawing/2014/main" id="{CC692CD4-6C36-46BC-BA77-CC66A8F7C72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034" y="1199366"/>
            <a:ext cx="238125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Accenture">
            <a:extLst>
              <a:ext uri="{FF2B5EF4-FFF2-40B4-BE49-F238E27FC236}">
                <a16:creationId xmlns:a16="http://schemas.microsoft.com/office/drawing/2014/main" id="{077AB54D-02E2-48E4-B223-96E2650C52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84" y="927757"/>
            <a:ext cx="238125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ncamina">
            <a:extLst>
              <a:ext uri="{FF2B5EF4-FFF2-40B4-BE49-F238E27FC236}">
                <a16:creationId xmlns:a16="http://schemas.microsoft.com/office/drawing/2014/main" id="{1C2B2E4B-4226-4CBF-A46A-67A54CA5FA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37" y="2085435"/>
            <a:ext cx="238125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RNI">
            <a:extLst>
              <a:ext uri="{FF2B5EF4-FFF2-40B4-BE49-F238E27FC236}">
                <a16:creationId xmlns:a16="http://schemas.microsoft.com/office/drawing/2014/main" id="{3F65A70C-7674-4FF2-B27D-02F93A3858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246" y="2312658"/>
            <a:ext cx="2381250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lunion">
            <a:extLst>
              <a:ext uri="{FF2B5EF4-FFF2-40B4-BE49-F238E27FC236}">
                <a16:creationId xmlns:a16="http://schemas.microsoft.com/office/drawing/2014/main" id="{F0DE0D87-BD22-4790-836F-710ED822FF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318" y="2133341"/>
            <a:ext cx="238125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nsight">
            <a:extLst>
              <a:ext uri="{FF2B5EF4-FFF2-40B4-BE49-F238E27FC236}">
                <a16:creationId xmlns:a16="http://schemas.microsoft.com/office/drawing/2014/main" id="{6C27F378-F8C4-4A64-9C3D-7F1594A67A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45" y="3178464"/>
            <a:ext cx="23812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ntelequia">
            <a:extLst>
              <a:ext uri="{FF2B5EF4-FFF2-40B4-BE49-F238E27FC236}">
                <a16:creationId xmlns:a16="http://schemas.microsoft.com/office/drawing/2014/main" id="{987C6FF1-1BE4-41DB-B22B-A18CFB35172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246" y="3268679"/>
            <a:ext cx="238125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myCloudDoor">
            <a:extLst>
              <a:ext uri="{FF2B5EF4-FFF2-40B4-BE49-F238E27FC236}">
                <a16:creationId xmlns:a16="http://schemas.microsoft.com/office/drawing/2014/main" id="{CF8E5314-20AD-468C-8BA4-5CD2EA2390B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318" y="3305941"/>
            <a:ext cx="238125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asiona">
            <a:extLst>
              <a:ext uri="{FF2B5EF4-FFF2-40B4-BE49-F238E27FC236}">
                <a16:creationId xmlns:a16="http://schemas.microsoft.com/office/drawing/2014/main" id="{75BD7197-E26D-40AD-BEBF-398ED6A496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92" y="4526165"/>
            <a:ext cx="23812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Plain Concepts">
            <a:extLst>
              <a:ext uri="{FF2B5EF4-FFF2-40B4-BE49-F238E27FC236}">
                <a16:creationId xmlns:a16="http://schemas.microsoft.com/office/drawing/2014/main" id="{F36FAF18-7AF3-4A58-82DE-83420E09656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718" y="4526165"/>
            <a:ext cx="2381250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Tokiota">
            <a:extLst>
              <a:ext uri="{FF2B5EF4-FFF2-40B4-BE49-F238E27FC236}">
                <a16:creationId xmlns:a16="http://schemas.microsoft.com/office/drawing/2014/main" id="{C3EEEF96-28A9-4A5D-8399-0CCFCE299E4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034" y="4669189"/>
            <a:ext cx="238125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Zerkana">
            <a:extLst>
              <a:ext uri="{FF2B5EF4-FFF2-40B4-BE49-F238E27FC236}">
                <a16:creationId xmlns:a16="http://schemas.microsoft.com/office/drawing/2014/main" id="{459C03C6-7825-4157-84E7-2832A9ADF94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718" y="5358361"/>
            <a:ext cx="238125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227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lobal Sponsor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black">
          <a:xfrm>
            <a:off x="0" y="5764696"/>
            <a:ext cx="9144000" cy="10933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1729" tIns="30865" rIns="61729" bIns="30865" numCol="1" rtlCol="0" anchor="t" anchorCtr="0" compatLnSpc="1">
            <a:prstTxWarp prst="textNoShape">
              <a:avLst/>
            </a:prstTxWarp>
          </a:bodyPr>
          <a:lstStyle/>
          <a:p>
            <a:pPr algn="ctr" defTabSz="914240"/>
            <a:endParaRPr lang="en-US" sz="1200">
              <a:solidFill>
                <a:srgbClr val="292929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43" y="1550710"/>
            <a:ext cx="2484941" cy="6736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949" y="1462263"/>
            <a:ext cx="1990379" cy="8505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50" y="2835347"/>
            <a:ext cx="2429108" cy="900630"/>
          </a:xfrm>
          <a:prstGeom prst="rect">
            <a:avLst/>
          </a:prstGeom>
        </p:spPr>
      </p:pic>
      <p:pic>
        <p:nvPicPr>
          <p:cNvPr id="8194" name="Picture 2" descr="https://global.azurebootcamp.net/wp-content/uploads/2013/02/ServiceBus360-Logo-300x38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314" y="2980156"/>
            <a:ext cx="2537686" cy="42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27"/>
          <p:cNvSpPr txBox="1">
            <a:spLocks/>
          </p:cNvSpPr>
          <p:nvPr userDrawn="1"/>
        </p:nvSpPr>
        <p:spPr>
          <a:xfrm>
            <a:off x="735880" y="272552"/>
            <a:ext cx="7886700" cy="132556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3300" dirty="0"/>
              <a:t>Global sponsors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876B6B0-14AE-490D-AF90-FE66029741F3}"/>
              </a:ext>
            </a:extLst>
          </p:cNvPr>
          <p:cNvSpPr txBox="1">
            <a:spLocks/>
          </p:cNvSpPr>
          <p:nvPr userDrawn="1"/>
        </p:nvSpPr>
        <p:spPr>
          <a:xfrm>
            <a:off x="-110851" y="6390986"/>
            <a:ext cx="1913613" cy="46701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rgbClr val="00B0F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r"/>
            <a:r>
              <a:rPr lang="es-E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#</a:t>
            </a:r>
            <a:r>
              <a:rPr lang="es-ES" sz="2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GlobalAzure</a:t>
            </a:r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242" name="Picture 2" descr="https://global.azurebootcamp.net/wp-content/uploads/2013/02/cerebrata-logo.png">
            <a:extLst>
              <a:ext uri="{FF2B5EF4-FFF2-40B4-BE49-F238E27FC236}">
                <a16:creationId xmlns:a16="http://schemas.microsoft.com/office/drawing/2014/main" id="{D3D1C595-E939-4207-8208-4C522538D6B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314" y="1406912"/>
            <a:ext cx="2643083" cy="72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global.azurebootcamp.net/wp-content/uploads/2018/03/jetbrains-150x150.png">
            <a:extLst>
              <a:ext uri="{FF2B5EF4-FFF2-40B4-BE49-F238E27FC236}">
                <a16:creationId xmlns:a16="http://schemas.microsoft.com/office/drawing/2014/main" id="{28228949-02E9-4C87-B815-6639A3BF87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433" y="2446757"/>
            <a:ext cx="1293884" cy="1507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https://global.azurebootcamp.net/wp-content/uploads/2013/04/microsoft-dx.png">
            <a:extLst>
              <a:ext uri="{FF2B5EF4-FFF2-40B4-BE49-F238E27FC236}">
                <a16:creationId xmlns:a16="http://schemas.microsoft.com/office/drawing/2014/main" id="{4E846775-482B-4B16-872A-25E98DAD32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138" y="4351252"/>
            <a:ext cx="1533179" cy="1507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1">
            <a:extLst>
              <a:ext uri="{FF2B5EF4-FFF2-40B4-BE49-F238E27FC236}">
                <a16:creationId xmlns:a16="http://schemas.microsoft.com/office/drawing/2014/main" id="{76BD9F92-C3B6-4723-9670-3A5C17F8EB4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651" y="5733705"/>
            <a:ext cx="1319350" cy="112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03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gray">
          <a:xfrm>
            <a:off x="389436" y="1562103"/>
            <a:ext cx="6011364" cy="40671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53" tIns="34277" rIns="68553" bIns="34277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685341" fontAlgn="base">
              <a:spcBef>
                <a:spcPct val="0"/>
              </a:spcBef>
              <a:spcAft>
                <a:spcPct val="0"/>
              </a:spcAft>
            </a:pPr>
            <a:endParaRPr lang="en-US" sz="16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527" y="1805271"/>
            <a:ext cx="5286987" cy="517065"/>
          </a:xfrm>
        </p:spPr>
        <p:txBody>
          <a:bodyPr vert="horz" wrap="square" lIns="182880" tIns="182880" rIns="0" bIns="0" rtlCol="0" anchor="t" anchorCtr="0">
            <a:spAutoFit/>
          </a:bodyPr>
          <a:lstStyle>
            <a:lvl1pPr marL="431006" indent="-428625">
              <a:buNone/>
              <a:defRPr lang="en-US" sz="2400" b="1" spc="-75" baseline="0" dirty="0" smtClean="0">
                <a:solidFill>
                  <a:schemeClr val="tx1">
                    <a:alpha val="99000"/>
                  </a:schemeClr>
                </a:solidFill>
                <a:latin typeface="Segoe UI Light" pitchFamily="34" charset="0"/>
              </a:defRPr>
            </a:lvl1pPr>
            <a:lvl2pPr marL="259556" indent="-257175">
              <a:buNone/>
              <a:defRPr lang="en-US" spc="-38" baseline="0" dirty="0" smtClean="0">
                <a:solidFill>
                  <a:schemeClr val="tx1">
                    <a:alpha val="99000"/>
                  </a:schemeClr>
                </a:solidFill>
              </a:defRPr>
            </a:lvl2pPr>
          </a:lstStyle>
          <a:p>
            <a:pPr marL="2381" lvl="0" indent="0">
              <a:spcBef>
                <a:spcPts val="0"/>
              </a:spcBef>
              <a:spcAft>
                <a:spcPts val="675"/>
              </a:spcAft>
              <a:buSzPct val="80000"/>
            </a:pPr>
            <a:r>
              <a:rPr lang="es-ES" dirty="0"/>
              <a:t>Speaker </a:t>
            </a:r>
            <a:r>
              <a:rPr lang="es-ES" dirty="0" err="1"/>
              <a:t>Name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1010" y="228604"/>
            <a:ext cx="8362079" cy="560923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 lang="en-US" sz="4050" b="0" cap="none" spc="-75" baseline="0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Segoe UI Light" pitchFamily="34" charset="0"/>
                <a:cs typeface="Arial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About me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 rot="240000">
            <a:off x="6044271" y="1725423"/>
            <a:ext cx="2812793" cy="3072384"/>
          </a:xfrm>
          <a:prstGeom prst="ellipse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  <p:txBody>
          <a:bodyPr/>
          <a:lstStyle/>
          <a:p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27" y="2510035"/>
            <a:ext cx="5286987" cy="517065"/>
          </a:xfrm>
        </p:spPr>
        <p:txBody>
          <a:bodyPr vert="horz" wrap="square" lIns="182880" tIns="182880" rIns="0" bIns="0" rtlCol="0" anchor="t" anchorCtr="0">
            <a:spAutoFit/>
          </a:bodyPr>
          <a:lstStyle>
            <a:lvl1pPr>
              <a:defRPr lang="en-US" sz="2400" b="0" spc="-75" baseline="0" dirty="0">
                <a:solidFill>
                  <a:schemeClr val="tx1">
                    <a:alpha val="99000"/>
                  </a:schemeClr>
                </a:solidFill>
                <a:latin typeface="Segoe UI Light" pitchFamily="34" charset="0"/>
              </a:defRPr>
            </a:lvl1pPr>
          </a:lstStyle>
          <a:p>
            <a:pPr marL="2381" lvl="0" indent="0">
              <a:spcBef>
                <a:spcPts val="0"/>
              </a:spcBef>
              <a:spcAft>
                <a:spcPts val="675"/>
              </a:spcAft>
              <a:buSzPct val="80000"/>
              <a:buNone/>
            </a:pPr>
            <a:r>
              <a:rPr lang="es-ES" dirty="0"/>
              <a:t>Speaker </a:t>
            </a:r>
            <a:r>
              <a:rPr lang="es-ES" dirty="0" err="1"/>
              <a:t>background</a:t>
            </a:r>
            <a:r>
              <a:rPr lang="es-ES" dirty="0"/>
              <a:t> &amp; </a:t>
            </a:r>
            <a:r>
              <a:rPr lang="es-ES" dirty="0" err="1"/>
              <a:t>contact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89336" y="5346700"/>
            <a:ext cx="1477565" cy="1143000"/>
          </a:xfrm>
        </p:spPr>
        <p:txBody>
          <a:bodyPr/>
          <a:lstStyle/>
          <a:p>
            <a:endParaRPr lang="es-E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2113361" y="5346700"/>
            <a:ext cx="1477565" cy="1143000"/>
          </a:xfrm>
        </p:spPr>
        <p:txBody>
          <a:bodyPr/>
          <a:lstStyle/>
          <a:p>
            <a:endParaRPr lang="es-E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833266" y="5346700"/>
            <a:ext cx="1477565" cy="1143000"/>
          </a:xfrm>
        </p:spPr>
        <p:txBody>
          <a:bodyPr/>
          <a:lstStyle/>
          <a:p>
            <a:endParaRPr lang="es-E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F2A6C00-0F69-4E69-B046-6E390DADFE4E}"/>
              </a:ext>
            </a:extLst>
          </p:cNvPr>
          <p:cNvSpPr txBox="1">
            <a:spLocks/>
          </p:cNvSpPr>
          <p:nvPr userDrawn="1"/>
        </p:nvSpPr>
        <p:spPr>
          <a:xfrm>
            <a:off x="-110851" y="6390986"/>
            <a:ext cx="1913613" cy="46701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rgbClr val="00B0F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r"/>
            <a:r>
              <a:rPr lang="es-E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#</a:t>
            </a:r>
            <a:r>
              <a:rPr lang="es-ES" sz="2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GlobalAzure</a:t>
            </a:r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4" name="Imagen 11">
            <a:extLst>
              <a:ext uri="{FF2B5EF4-FFF2-40B4-BE49-F238E27FC236}">
                <a16:creationId xmlns:a16="http://schemas.microsoft.com/office/drawing/2014/main" id="{60F39D42-00CF-45C1-A405-B46D0B7A76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651" y="5733705"/>
            <a:ext cx="1319350" cy="112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036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982" y="1322388"/>
            <a:ext cx="8309369" cy="4351338"/>
          </a:xfrm>
        </p:spPr>
        <p:txBody>
          <a:bodyPr/>
          <a:lstStyle>
            <a:lvl1pPr marL="171450" indent="-171450">
              <a:buClr>
                <a:srgbClr val="00B0F0"/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514350" indent="-171450">
              <a:buClr>
                <a:srgbClr val="00B0F0"/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857250" indent="-171450">
              <a:buClr>
                <a:srgbClr val="00B0F0"/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200150" indent="-171450">
              <a:buClr>
                <a:srgbClr val="00B0F0"/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1543050" indent="-171450">
              <a:buClr>
                <a:srgbClr val="00B0F0"/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205982" y="3"/>
            <a:ext cx="8938019" cy="8516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1729" tIns="30865" rIns="61729" bIns="30865" numCol="1" rtlCol="0" anchor="t" anchorCtr="0" compatLnSpc="1">
            <a:prstTxWarp prst="textNoShape">
              <a:avLst/>
            </a:prstTxWarp>
          </a:bodyPr>
          <a:lstStyle/>
          <a:p>
            <a:pPr algn="ctr" defTabSz="914240"/>
            <a:endParaRPr lang="en-US" sz="1200">
              <a:solidFill>
                <a:srgbClr val="292929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05982" y="-217581"/>
            <a:ext cx="8309369" cy="1325563"/>
          </a:xfrm>
        </p:spPr>
        <p:txBody>
          <a:bodyPr/>
          <a:lstStyle>
            <a:lvl1pPr>
              <a:defRPr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Content title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086494B-C8AA-4993-B8F5-DB5F60FAB9FB}"/>
              </a:ext>
            </a:extLst>
          </p:cNvPr>
          <p:cNvSpPr txBox="1">
            <a:spLocks/>
          </p:cNvSpPr>
          <p:nvPr userDrawn="1"/>
        </p:nvSpPr>
        <p:spPr>
          <a:xfrm>
            <a:off x="-110851" y="6390986"/>
            <a:ext cx="1913613" cy="46701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rgbClr val="00B0F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r"/>
            <a:r>
              <a:rPr lang="es-E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#</a:t>
            </a:r>
            <a:r>
              <a:rPr lang="es-ES" sz="2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GlobalAzure</a:t>
            </a:r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2E6A683D-B309-4A33-BC75-57E05A6176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651" y="5733705"/>
            <a:ext cx="1319350" cy="112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026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C Slide">
    <p:bg bwMode="gray"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1838315" y="2072640"/>
            <a:ext cx="6975885" cy="2286000"/>
          </a:xfrm>
          <a:prstGeom prst="rect">
            <a:avLst/>
          </a:prstGeom>
          <a:solidFill>
            <a:srgbClr val="0091C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53" tIns="34277" rIns="68553" bIns="34277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685341" fontAlgn="base">
              <a:spcBef>
                <a:spcPct val="0"/>
              </a:spcBef>
              <a:spcAft>
                <a:spcPct val="0"/>
              </a:spcAft>
            </a:pPr>
            <a:endParaRPr lang="en-US" sz="165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gray">
          <a:xfrm>
            <a:off x="0" y="2072640"/>
            <a:ext cx="1714500" cy="2286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53" tIns="34277" rIns="68553" bIns="34277" numCol="1" spcCol="0" rtlCol="0" anchor="ctr" anchorCtr="0" compatLnSpc="1">
            <a:prstTxWarp prst="textNoShape">
              <a:avLst/>
            </a:prstTxWarp>
          </a:bodyPr>
          <a:lstStyle/>
          <a:p>
            <a:pPr algn="ctr" defTabSz="685341" fontAlgn="base">
              <a:spcBef>
                <a:spcPct val="0"/>
              </a:spcBef>
              <a:spcAft>
                <a:spcPct val="0"/>
              </a:spcAft>
            </a:pPr>
            <a:endParaRPr lang="en-US" sz="16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75261" y="2631409"/>
            <a:ext cx="1357286" cy="1093370"/>
            <a:chOff x="1411369" y="3975421"/>
            <a:chExt cx="1714604" cy="1035908"/>
          </a:xfrm>
          <a:solidFill>
            <a:srgbClr val="00B0F0"/>
          </a:solidFill>
        </p:grpSpPr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1900471" y="3975421"/>
              <a:ext cx="1225502" cy="656717"/>
            </a:xfrm>
            <a:custGeom>
              <a:avLst/>
              <a:gdLst>
                <a:gd name="T0" fmla="*/ 138 w 189"/>
                <a:gd name="T1" fmla="*/ 0 h 101"/>
                <a:gd name="T2" fmla="*/ 94 w 189"/>
                <a:gd name="T3" fmla="*/ 26 h 101"/>
                <a:gd name="T4" fmla="*/ 75 w 189"/>
                <a:gd name="T5" fmla="*/ 21 h 101"/>
                <a:gd name="T6" fmla="*/ 40 w 189"/>
                <a:gd name="T7" fmla="*/ 42 h 101"/>
                <a:gd name="T8" fmla="*/ 29 w 189"/>
                <a:gd name="T9" fmla="*/ 40 h 101"/>
                <a:gd name="T10" fmla="*/ 0 w 189"/>
                <a:gd name="T11" fmla="*/ 64 h 101"/>
                <a:gd name="T12" fmla="*/ 11 w 189"/>
                <a:gd name="T13" fmla="*/ 62 h 101"/>
                <a:gd name="T14" fmla="*/ 30 w 189"/>
                <a:gd name="T15" fmla="*/ 66 h 101"/>
                <a:gd name="T16" fmla="*/ 82 w 189"/>
                <a:gd name="T17" fmla="*/ 39 h 101"/>
                <a:gd name="T18" fmla="*/ 145 w 189"/>
                <a:gd name="T19" fmla="*/ 101 h 101"/>
                <a:gd name="T20" fmla="*/ 189 w 189"/>
                <a:gd name="T21" fmla="*/ 51 h 101"/>
                <a:gd name="T22" fmla="*/ 138 w 189"/>
                <a:gd name="T2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9" h="101">
                  <a:moveTo>
                    <a:pt x="138" y="0"/>
                  </a:moveTo>
                  <a:cubicBezTo>
                    <a:pt x="119" y="0"/>
                    <a:pt x="103" y="10"/>
                    <a:pt x="94" y="26"/>
                  </a:cubicBezTo>
                  <a:cubicBezTo>
                    <a:pt x="89" y="23"/>
                    <a:pt x="82" y="21"/>
                    <a:pt x="75" y="21"/>
                  </a:cubicBezTo>
                  <a:cubicBezTo>
                    <a:pt x="60" y="21"/>
                    <a:pt x="46" y="30"/>
                    <a:pt x="40" y="42"/>
                  </a:cubicBezTo>
                  <a:cubicBezTo>
                    <a:pt x="36" y="41"/>
                    <a:pt x="33" y="40"/>
                    <a:pt x="29" y="40"/>
                  </a:cubicBezTo>
                  <a:cubicBezTo>
                    <a:pt x="15" y="40"/>
                    <a:pt x="3" y="50"/>
                    <a:pt x="0" y="64"/>
                  </a:cubicBezTo>
                  <a:cubicBezTo>
                    <a:pt x="3" y="63"/>
                    <a:pt x="7" y="62"/>
                    <a:pt x="11" y="62"/>
                  </a:cubicBezTo>
                  <a:cubicBezTo>
                    <a:pt x="17" y="62"/>
                    <a:pt x="24" y="64"/>
                    <a:pt x="30" y="66"/>
                  </a:cubicBezTo>
                  <a:cubicBezTo>
                    <a:pt x="42" y="49"/>
                    <a:pt x="61" y="39"/>
                    <a:pt x="82" y="39"/>
                  </a:cubicBezTo>
                  <a:cubicBezTo>
                    <a:pt x="117" y="39"/>
                    <a:pt x="145" y="67"/>
                    <a:pt x="145" y="101"/>
                  </a:cubicBezTo>
                  <a:cubicBezTo>
                    <a:pt x="170" y="98"/>
                    <a:pt x="189" y="77"/>
                    <a:pt x="189" y="51"/>
                  </a:cubicBezTo>
                  <a:cubicBezTo>
                    <a:pt x="189" y="22"/>
                    <a:pt x="167" y="0"/>
                    <a:pt x="1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solidFill>
                  <a:srgbClr val="292929"/>
                </a:solidFill>
              </a:endParaRPr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1411369" y="4269433"/>
              <a:ext cx="1390368" cy="741896"/>
            </a:xfrm>
            <a:custGeom>
              <a:avLst/>
              <a:gdLst>
                <a:gd name="T0" fmla="*/ 157 w 214"/>
                <a:gd name="T1" fmla="*/ 0 h 114"/>
                <a:gd name="T2" fmla="*/ 107 w 214"/>
                <a:gd name="T3" fmla="*/ 29 h 114"/>
                <a:gd name="T4" fmla="*/ 86 w 214"/>
                <a:gd name="T5" fmla="*/ 23 h 114"/>
                <a:gd name="T6" fmla="*/ 46 w 214"/>
                <a:gd name="T7" fmla="*/ 48 h 114"/>
                <a:gd name="T8" fmla="*/ 34 w 214"/>
                <a:gd name="T9" fmla="*/ 45 h 114"/>
                <a:gd name="T10" fmla="*/ 0 w 214"/>
                <a:gd name="T11" fmla="*/ 80 h 114"/>
                <a:gd name="T12" fmla="*/ 34 w 214"/>
                <a:gd name="T13" fmla="*/ 114 h 114"/>
                <a:gd name="T14" fmla="*/ 86 w 214"/>
                <a:gd name="T15" fmla="*/ 114 h 114"/>
                <a:gd name="T16" fmla="*/ 157 w 214"/>
                <a:gd name="T17" fmla="*/ 114 h 114"/>
                <a:gd name="T18" fmla="*/ 214 w 214"/>
                <a:gd name="T19" fmla="*/ 57 h 114"/>
                <a:gd name="T20" fmla="*/ 157 w 214"/>
                <a:gd name="T2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4" h="114">
                  <a:moveTo>
                    <a:pt x="157" y="0"/>
                  </a:moveTo>
                  <a:cubicBezTo>
                    <a:pt x="136" y="0"/>
                    <a:pt x="117" y="11"/>
                    <a:pt x="107" y="29"/>
                  </a:cubicBezTo>
                  <a:cubicBezTo>
                    <a:pt x="101" y="25"/>
                    <a:pt x="94" y="23"/>
                    <a:pt x="86" y="23"/>
                  </a:cubicBezTo>
                  <a:cubicBezTo>
                    <a:pt x="69" y="23"/>
                    <a:pt x="54" y="33"/>
                    <a:pt x="46" y="48"/>
                  </a:cubicBezTo>
                  <a:cubicBezTo>
                    <a:pt x="42" y="46"/>
                    <a:pt x="38" y="45"/>
                    <a:pt x="34" y="45"/>
                  </a:cubicBezTo>
                  <a:cubicBezTo>
                    <a:pt x="15" y="45"/>
                    <a:pt x="0" y="61"/>
                    <a:pt x="0" y="80"/>
                  </a:cubicBezTo>
                  <a:cubicBezTo>
                    <a:pt x="0" y="99"/>
                    <a:pt x="15" y="114"/>
                    <a:pt x="34" y="114"/>
                  </a:cubicBezTo>
                  <a:cubicBezTo>
                    <a:pt x="86" y="114"/>
                    <a:pt x="86" y="114"/>
                    <a:pt x="86" y="114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89" y="114"/>
                    <a:pt x="214" y="89"/>
                    <a:pt x="214" y="57"/>
                  </a:cubicBezTo>
                  <a:cubicBezTo>
                    <a:pt x="214" y="25"/>
                    <a:pt x="189" y="0"/>
                    <a:pt x="1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solidFill>
                  <a:srgbClr val="292929"/>
                </a:solidFill>
              </a:endParaRPr>
            </a:p>
          </p:txBody>
        </p:sp>
      </p:grpSp>
      <p:sp>
        <p:nvSpPr>
          <p:cNvPr id="11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014663" y="2935182"/>
            <a:ext cx="6622442" cy="560923"/>
          </a:xfrm>
        </p:spPr>
        <p:txBody>
          <a:bodyPr vert="horz" wrap="square" lIns="0" tIns="0" rIns="0" bIns="0" rtlCol="0" anchor="ctr">
            <a:spAutoFit/>
          </a:bodyPr>
          <a:lstStyle>
            <a:lvl1pPr marL="0" indent="0">
              <a:buNone/>
              <a:defRPr lang="en-US" sz="4050" b="0" cap="none" spc="-75" baseline="0" dirty="0" smtClean="0">
                <a:ln w="3175">
                  <a:noFill/>
                </a:ln>
                <a:solidFill>
                  <a:schemeClr val="bg1">
                    <a:alpha val="99000"/>
                  </a:schemeClr>
                </a:solidFill>
                <a:effectLst/>
                <a:latin typeface="Segoe UI Light" pitchFamily="34" charset="0"/>
                <a:cs typeface="Arial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Section title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4A5DA2E-745B-4D9C-BB83-51D491B673AD}"/>
              </a:ext>
            </a:extLst>
          </p:cNvPr>
          <p:cNvSpPr txBox="1">
            <a:spLocks/>
          </p:cNvSpPr>
          <p:nvPr userDrawn="1"/>
        </p:nvSpPr>
        <p:spPr>
          <a:xfrm>
            <a:off x="-110851" y="6390986"/>
            <a:ext cx="1913613" cy="46701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rgbClr val="00B0F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r"/>
            <a:r>
              <a:rPr lang="es-ES" sz="2400" b="1" dirty="0">
                <a:solidFill>
                  <a:schemeClr val="bg1"/>
                </a:solidFill>
              </a:rPr>
              <a:t>#</a:t>
            </a:r>
            <a:r>
              <a:rPr lang="es-ES" sz="2400" b="1" dirty="0" err="1">
                <a:solidFill>
                  <a:schemeClr val="bg1"/>
                </a:solidFill>
              </a:rPr>
              <a:t>GlobalAzure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714AF04-DC87-4BA5-8376-093C43E5A9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651" y="5733705"/>
            <a:ext cx="1319350" cy="112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25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s Slide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384449" y="922639"/>
            <a:ext cx="6100269" cy="501540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288074" tIns="781916" rIns="1111144" bIns="781916" numCol="1" rtlCol="0" anchor="ctr" anchorCtr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 spc="-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64" fontAlgn="base">
              <a:lnSpc>
                <a:spcPct val="100000"/>
              </a:lnSpc>
              <a:spcAft>
                <a:spcPct val="0"/>
              </a:spcAft>
            </a:pPr>
            <a:r>
              <a:rPr lang="en-US" sz="10350" dirty="0">
                <a:latin typeface="Segoe UI Light" panose="020B0502040204020203" pitchFamily="34" charset="0"/>
                <a:cs typeface="Segoe UI Light" panose="020B0502040204020203" pitchFamily="34" charset="0"/>
              </a:rPr>
              <a:t>Thanks!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B76C874-B0AE-43E9-BBFE-DBFB3800F0FF}"/>
              </a:ext>
            </a:extLst>
          </p:cNvPr>
          <p:cNvSpPr txBox="1">
            <a:spLocks/>
          </p:cNvSpPr>
          <p:nvPr userDrawn="1"/>
        </p:nvSpPr>
        <p:spPr>
          <a:xfrm>
            <a:off x="-110851" y="6390986"/>
            <a:ext cx="1913613" cy="46701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rgbClr val="00B0F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r"/>
            <a:r>
              <a:rPr lang="es-ES" sz="2400" b="1" dirty="0">
                <a:solidFill>
                  <a:schemeClr val="bg1"/>
                </a:solidFill>
              </a:rPr>
              <a:t>#</a:t>
            </a:r>
            <a:r>
              <a:rPr lang="es-ES" sz="2400" b="1" dirty="0" err="1">
                <a:solidFill>
                  <a:schemeClr val="bg1"/>
                </a:solidFill>
              </a:rPr>
              <a:t>GlobalAzure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0010C54F-17C4-424E-B782-9144DC4C81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651" y="5733705"/>
            <a:ext cx="1319350" cy="112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526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 Non-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982" y="1825625"/>
            <a:ext cx="8309369" cy="4351338"/>
          </a:xfrm>
        </p:spPr>
        <p:txBody>
          <a:bodyPr/>
          <a:lstStyle>
            <a:lvl1pPr marL="0" indent="0">
              <a:buClr>
                <a:srgbClr val="00B0F0"/>
              </a:buClr>
              <a:buSzPct val="90000"/>
              <a:buFont typeface="Segoe UI Light" panose="020B0502040204020203" pitchFamily="34" charset="0"/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342900" indent="0">
              <a:buClr>
                <a:srgbClr val="00B0F0"/>
              </a:buClr>
              <a:buSzPct val="90000"/>
              <a:buFont typeface="Segoe UI Light" panose="020B0502040204020203" pitchFamily="34" charset="0"/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685800" indent="0">
              <a:buClr>
                <a:srgbClr val="00B0F0"/>
              </a:buClr>
              <a:buSzPct val="90000"/>
              <a:buFont typeface="Segoe UI Light" panose="020B0502040204020203" pitchFamily="34" charset="0"/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028700" indent="0">
              <a:buClr>
                <a:srgbClr val="00B0F0"/>
              </a:buClr>
              <a:buSzPct val="90000"/>
              <a:buFont typeface="Segoe UI Light" panose="020B0502040204020203" pitchFamily="34" charset="0"/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1371600" indent="0">
              <a:buClr>
                <a:srgbClr val="00B0F0"/>
              </a:buClr>
              <a:buSzPct val="90000"/>
              <a:buFont typeface="Segoe UI Light" panose="020B0502040204020203" pitchFamily="34" charset="0"/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205982" y="0"/>
            <a:ext cx="8938019" cy="1425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1729" tIns="30865" rIns="61729" bIns="30865" numCol="1" rtlCol="0" anchor="t" anchorCtr="0" compatLnSpc="1">
            <a:prstTxWarp prst="textNoShape">
              <a:avLst/>
            </a:prstTxWarp>
          </a:bodyPr>
          <a:lstStyle/>
          <a:p>
            <a:pPr algn="ctr" defTabSz="914240"/>
            <a:endParaRPr lang="en-US" sz="1200">
              <a:solidFill>
                <a:srgbClr val="292929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05982" y="365128"/>
            <a:ext cx="8309369" cy="1325563"/>
          </a:xfrm>
        </p:spPr>
        <p:txBody>
          <a:bodyPr/>
          <a:lstStyle>
            <a:lvl1pPr>
              <a:defRPr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Content title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1632F30-AC2D-4892-B828-462A034CD6AB}"/>
              </a:ext>
            </a:extLst>
          </p:cNvPr>
          <p:cNvSpPr txBox="1">
            <a:spLocks/>
          </p:cNvSpPr>
          <p:nvPr userDrawn="1"/>
        </p:nvSpPr>
        <p:spPr>
          <a:xfrm>
            <a:off x="-110851" y="6390986"/>
            <a:ext cx="1913613" cy="46701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rgbClr val="00B0F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r"/>
            <a:r>
              <a:rPr lang="es-E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#</a:t>
            </a:r>
            <a:r>
              <a:rPr lang="es-ES" sz="2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GlobalAzure</a:t>
            </a:r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9" name="Imagen 11">
            <a:extLst>
              <a:ext uri="{FF2B5EF4-FFF2-40B4-BE49-F238E27FC236}">
                <a16:creationId xmlns:a16="http://schemas.microsoft.com/office/drawing/2014/main" id="{76E990B7-174B-4310-9E42-F3100DDA9E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651" y="5733705"/>
            <a:ext cx="1319350" cy="112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996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982" y="1825625"/>
            <a:ext cx="8309369" cy="4351338"/>
          </a:xfrm>
        </p:spPr>
        <p:txBody>
          <a:bodyPr/>
          <a:lstStyle>
            <a:lvl1pPr marL="171450" indent="-17145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514350" indent="-17145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857250" indent="-17145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200150" indent="-17145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1543050" indent="-171450">
              <a:buClr>
                <a:schemeClr val="bg1">
                  <a:lumMod val="85000"/>
                </a:schemeClr>
              </a:buClr>
              <a:buSzPct val="90000"/>
              <a:buFont typeface="Segoe UI Light" panose="020B0502040204020203" pitchFamily="34" charset="0"/>
              <a:buChar char="■"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205982" y="0"/>
            <a:ext cx="8938019" cy="1425746"/>
          </a:xfrm>
          <a:prstGeom prst="rect">
            <a:avLst/>
          </a:prstGeom>
          <a:solidFill>
            <a:srgbClr val="00B0F0"/>
          </a:solidFill>
          <a:ln>
            <a:noFill/>
          </a:ln>
          <a:extLst/>
        </p:spPr>
        <p:txBody>
          <a:bodyPr vert="horz" wrap="square" lIns="61729" tIns="30865" rIns="61729" bIns="30865" numCol="1" rtlCol="0" anchor="t" anchorCtr="0" compatLnSpc="1">
            <a:prstTxWarp prst="textNoShape">
              <a:avLst/>
            </a:prstTxWarp>
          </a:bodyPr>
          <a:lstStyle/>
          <a:p>
            <a:pPr algn="ctr" defTabSz="914240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05982" y="365128"/>
            <a:ext cx="8309369" cy="132556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Content title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278B68E-04A3-40CA-9840-0A4197B170C5}"/>
              </a:ext>
            </a:extLst>
          </p:cNvPr>
          <p:cNvSpPr txBox="1">
            <a:spLocks/>
          </p:cNvSpPr>
          <p:nvPr userDrawn="1"/>
        </p:nvSpPr>
        <p:spPr>
          <a:xfrm>
            <a:off x="-110851" y="6390986"/>
            <a:ext cx="1913613" cy="46701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baseline="0">
                <a:solidFill>
                  <a:srgbClr val="00B0F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r"/>
            <a:r>
              <a:rPr lang="es-E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#</a:t>
            </a:r>
            <a:r>
              <a:rPr lang="es-ES" sz="2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GlobalAzure</a:t>
            </a:r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9" name="Imagen 11">
            <a:extLst>
              <a:ext uri="{FF2B5EF4-FFF2-40B4-BE49-F238E27FC236}">
                <a16:creationId xmlns:a16="http://schemas.microsoft.com/office/drawing/2014/main" id="{488EF152-EC3A-4C2E-823D-8D15D41975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651" y="5733705"/>
            <a:ext cx="1319350" cy="112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25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5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50" r:id="rId5"/>
    <p:sldLayoutId id="2147483751" r:id="rId6"/>
    <p:sldLayoutId id="2147483752" r:id="rId7"/>
    <p:sldLayoutId id="2147483727" r:id="rId8"/>
    <p:sldLayoutId id="2147483721" r:id="rId9"/>
    <p:sldLayoutId id="2147483728" r:id="rId10"/>
    <p:sldLayoutId id="2147483725" r:id="rId11"/>
    <p:sldLayoutId id="2147483720" r:id="rId12"/>
    <p:sldLayoutId id="2147483722" r:id="rId13"/>
    <p:sldLayoutId id="2147483723" r:id="rId14"/>
    <p:sldLayoutId id="2147483726" r:id="rId15"/>
    <p:sldLayoutId id="2147483711" r:id="rId16"/>
    <p:sldLayoutId id="2147483732" r:id="rId17"/>
    <p:sldLayoutId id="214748371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aka.ms/get-vsce" TargetMode="External"/><Relationship Id="rId4" Type="http://schemas.openxmlformats.org/officeDocument/2006/relationships/hyperlink" Target="https://aka.ms/signup-vsce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31C2B06-CE90-4A5B-AE0C-FB99595B0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8" y="4189495"/>
            <a:ext cx="9078686" cy="890637"/>
          </a:xfrm>
        </p:spPr>
        <p:txBody>
          <a:bodyPr>
            <a:normAutofit fontScale="90000"/>
          </a:bodyPr>
          <a:lstStyle/>
          <a:p>
            <a:r>
              <a:rPr lang="es-ES" dirty="0"/>
              <a:t>AKS: </a:t>
            </a:r>
            <a:r>
              <a:rPr lang="es-ES" dirty="0" err="1"/>
              <a:t>Keep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Devs</a:t>
            </a:r>
            <a:r>
              <a:rPr lang="es-ES" dirty="0"/>
              <a:t> </a:t>
            </a:r>
            <a:r>
              <a:rPr lang="es-ES" dirty="0" err="1"/>
              <a:t>close</a:t>
            </a:r>
            <a:r>
              <a:rPr lang="es-ES" dirty="0"/>
              <a:t> and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OpsSec</a:t>
            </a:r>
            <a:r>
              <a:rPr lang="es-ES" dirty="0"/>
              <a:t> </a:t>
            </a:r>
            <a:r>
              <a:rPr lang="es-ES" dirty="0" err="1"/>
              <a:t>closer</a:t>
            </a:r>
            <a:r>
              <a:rPr lang="es-ES" dirty="0"/>
              <a:t>…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8A0B9B-D4C9-4E6A-A638-CEE3FC316A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5140637"/>
            <a:ext cx="9078686" cy="508876"/>
          </a:xfrm>
        </p:spPr>
        <p:txBody>
          <a:bodyPr/>
          <a:lstStyle/>
          <a:p>
            <a:r>
              <a:rPr lang="es-ES" dirty="0"/>
              <a:t>Carlos Mendible (@cmendibl3)</a:t>
            </a:r>
          </a:p>
        </p:txBody>
      </p:sp>
    </p:spTree>
    <p:extLst>
      <p:ext uri="{BB962C8B-B14F-4D97-AF65-F5344CB8AC3E}">
        <p14:creationId xmlns:p14="http://schemas.microsoft.com/office/powerpoint/2010/main" val="1644040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5981" y="1849041"/>
            <a:ext cx="8309369" cy="3263504"/>
          </a:xfrm>
        </p:spPr>
        <p:txBody>
          <a:bodyPr>
            <a:normAutofit fontScale="92500" lnSpcReduction="10000"/>
          </a:bodyPr>
          <a:lstStyle/>
          <a:p>
            <a:r>
              <a:rPr lang="es-ES_tradnl" dirty="0" err="1"/>
              <a:t>Debug</a:t>
            </a:r>
            <a:r>
              <a:rPr lang="es-ES_tradnl" dirty="0"/>
              <a:t>:</a:t>
            </a:r>
          </a:p>
          <a:p>
            <a:pPr lvl="1"/>
            <a:r>
              <a:rPr lang="es-ES_tradnl" dirty="0" err="1"/>
              <a:t>Connected</a:t>
            </a:r>
            <a:r>
              <a:rPr lang="es-ES_tradnl" dirty="0"/>
              <a:t> </a:t>
            </a:r>
            <a:r>
              <a:rPr lang="es-ES_tradnl" dirty="0" err="1"/>
              <a:t>Environment</a:t>
            </a:r>
            <a:r>
              <a:rPr lang="es-ES_tradnl" dirty="0"/>
              <a:t>: </a:t>
            </a:r>
            <a:r>
              <a:rPr lang="es-ES_tradnl" dirty="0" err="1"/>
              <a:t>Create</a:t>
            </a:r>
            <a:r>
              <a:rPr lang="es-ES_tradnl" dirty="0"/>
              <a:t> </a:t>
            </a:r>
            <a:r>
              <a:rPr lang="es-ES_tradnl" dirty="0" err="1"/>
              <a:t>configuration</a:t>
            </a:r>
            <a:r>
              <a:rPr lang="es-ES_tradnl" dirty="0"/>
              <a:t> file </a:t>
            </a:r>
            <a:r>
              <a:rPr lang="es-ES_tradnl" dirty="0" err="1"/>
              <a:t>for</a:t>
            </a:r>
            <a:r>
              <a:rPr lang="es-ES_tradnl" dirty="0"/>
              <a:t> </a:t>
            </a:r>
            <a:r>
              <a:rPr lang="es-ES_tradnl" dirty="0" err="1"/>
              <a:t>connected</a:t>
            </a:r>
            <a:r>
              <a:rPr lang="es-ES_tradnl" dirty="0"/>
              <a:t> </a:t>
            </a:r>
            <a:r>
              <a:rPr lang="es-ES_tradnl" dirty="0" err="1"/>
              <a:t>development</a:t>
            </a:r>
            <a:r>
              <a:rPr lang="es-ES_tradnl" dirty="0"/>
              <a:t>.</a:t>
            </a:r>
          </a:p>
          <a:p>
            <a:pPr lvl="1"/>
            <a:r>
              <a:rPr lang="es-ES_tradnl" dirty="0" err="1"/>
              <a:t>Select</a:t>
            </a:r>
            <a:r>
              <a:rPr lang="es-ES_tradnl" dirty="0"/>
              <a:t> .NET Core </a:t>
            </a:r>
            <a:r>
              <a:rPr lang="es-ES_tradnl" dirty="0" err="1"/>
              <a:t>Launch</a:t>
            </a:r>
            <a:r>
              <a:rPr lang="es-ES_tradnl" dirty="0"/>
              <a:t> (VSCE)</a:t>
            </a:r>
          </a:p>
          <a:p>
            <a:pPr lvl="1"/>
            <a:r>
              <a:rPr lang="es-ES_tradnl" dirty="0"/>
              <a:t>F5</a:t>
            </a:r>
          </a:p>
          <a:p>
            <a:r>
              <a:rPr lang="es-ES_tradnl" dirty="0" err="1"/>
              <a:t>Call</a:t>
            </a:r>
            <a:r>
              <a:rPr lang="es-ES_tradnl" dirty="0"/>
              <a:t> </a:t>
            </a:r>
            <a:r>
              <a:rPr lang="es-ES_tradnl" dirty="0" err="1"/>
              <a:t>another</a:t>
            </a:r>
            <a:r>
              <a:rPr lang="es-ES_tradnl" dirty="0"/>
              <a:t> </a:t>
            </a:r>
            <a:r>
              <a:rPr lang="es-ES_tradnl" dirty="0" err="1"/>
              <a:t>service</a:t>
            </a:r>
            <a:r>
              <a:rPr lang="es-ES_tradnl" dirty="0"/>
              <a:t>:</a:t>
            </a:r>
          </a:p>
          <a:p>
            <a:pPr lvl="1"/>
            <a:r>
              <a:rPr lang="es-ES_tradnl" dirty="0" err="1"/>
              <a:t>HeaderPropagatingHttpClient</a:t>
            </a:r>
            <a:endParaRPr lang="es-ES_tradnl" dirty="0"/>
          </a:p>
          <a:p>
            <a:r>
              <a:rPr lang="es-ES_tradnl" dirty="0" err="1"/>
              <a:t>Team</a:t>
            </a:r>
            <a:r>
              <a:rPr lang="es-ES_tradnl" dirty="0"/>
              <a:t> </a:t>
            </a:r>
            <a:r>
              <a:rPr lang="es-ES_tradnl" dirty="0" err="1"/>
              <a:t>development</a:t>
            </a:r>
            <a:r>
              <a:rPr lang="es-ES_tradnl" dirty="0"/>
              <a:t>:</a:t>
            </a:r>
          </a:p>
          <a:p>
            <a:pPr lvl="1"/>
            <a:r>
              <a:rPr lang="es-ES_tradnl" dirty="0" err="1"/>
              <a:t>vsce</a:t>
            </a:r>
            <a:r>
              <a:rPr lang="es-ES_tradnl" dirty="0"/>
              <a:t> </a:t>
            </a:r>
            <a:r>
              <a:rPr lang="es-ES_tradnl" dirty="0" err="1"/>
              <a:t>space</a:t>
            </a:r>
            <a:r>
              <a:rPr lang="es-ES_tradnl" dirty="0"/>
              <a:t> </a:t>
            </a:r>
            <a:r>
              <a:rPr lang="es-ES_tradnl" dirty="0" err="1"/>
              <a:t>create</a:t>
            </a:r>
            <a:r>
              <a:rPr lang="es-ES_tradnl" dirty="0"/>
              <a:t> –</a:t>
            </a:r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carlos</a:t>
            </a:r>
            <a:endParaRPr lang="es-ES_tradnl" dirty="0"/>
          </a:p>
          <a:p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000" dirty="0"/>
              <a:t>Visual Studio </a:t>
            </a:r>
            <a:r>
              <a:rPr lang="es-ES_tradnl" sz="4000" dirty="0" err="1"/>
              <a:t>Connected</a:t>
            </a:r>
            <a:r>
              <a:rPr lang="es-ES_tradnl" sz="4000" dirty="0"/>
              <a:t> </a:t>
            </a:r>
            <a:r>
              <a:rPr lang="es-ES_tradnl" sz="4000" dirty="0" err="1"/>
              <a:t>Environment</a:t>
            </a:r>
            <a:endParaRPr lang="es-ES" sz="4000" dirty="0"/>
          </a:p>
        </p:txBody>
      </p:sp>
      <p:pic>
        <p:nvPicPr>
          <p:cNvPr id="1030" name="Picture 6" descr="https://docs.microsoft.com/es-es/visualstudio/connected-environment/media/space-routing.png">
            <a:extLst>
              <a:ext uri="{FF2B5EF4-FFF2-40B4-BE49-F238E27FC236}">
                <a16:creationId xmlns:a16="http://schemas.microsoft.com/office/drawing/2014/main" id="{F99CD031-3372-43C9-ACF6-6000E69A2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127" y="3483499"/>
            <a:ext cx="4150700" cy="158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401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5982" y="-217581"/>
            <a:ext cx="8893773" cy="1325563"/>
          </a:xfrm>
        </p:spPr>
        <p:txBody>
          <a:bodyPr>
            <a:normAutofit fontScale="90000"/>
          </a:bodyPr>
          <a:lstStyle/>
          <a:p>
            <a:r>
              <a:rPr lang="es-ES_tradnl" sz="4800" dirty="0"/>
              <a:t>Visual Studio </a:t>
            </a:r>
            <a:r>
              <a:rPr lang="es-ES_tradnl" sz="4800" dirty="0" err="1"/>
              <a:t>Connected</a:t>
            </a:r>
            <a:r>
              <a:rPr lang="es-ES_tradnl" sz="4800" dirty="0"/>
              <a:t> </a:t>
            </a:r>
            <a:r>
              <a:rPr lang="es-ES_tradnl" sz="4800" dirty="0" err="1"/>
              <a:t>Environment</a:t>
            </a:r>
            <a:endParaRPr lang="es-ES" sz="4800" dirty="0"/>
          </a:p>
        </p:txBody>
      </p:sp>
      <p:pic>
        <p:nvPicPr>
          <p:cNvPr id="5122" name="Picture 2" descr="Related image">
            <a:extLst>
              <a:ext uri="{FF2B5EF4-FFF2-40B4-BE49-F238E27FC236}">
                <a16:creationId xmlns:a16="http://schemas.microsoft.com/office/drawing/2014/main" id="{48C0772E-F5D6-4B6B-84B5-C3BC1AFD5A0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82" y="860233"/>
            <a:ext cx="8938018" cy="502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E0CF5E-717C-41E6-B9F1-8948AD285524}"/>
              </a:ext>
            </a:extLst>
          </p:cNvPr>
          <p:cNvSpPr/>
          <p:nvPr/>
        </p:nvSpPr>
        <p:spPr>
          <a:xfrm>
            <a:off x="3254217" y="6055508"/>
            <a:ext cx="28415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24292E"/>
                </a:solidFill>
                <a:latin typeface="-apple-system"/>
                <a:hlinkClick r:id="rId4"/>
              </a:rPr>
              <a:t>https://aka.ms/signup-vsce</a:t>
            </a:r>
            <a:r>
              <a:rPr lang="es-ES" dirty="0">
                <a:solidFill>
                  <a:srgbClr val="24292E"/>
                </a:solidFill>
                <a:latin typeface="-apple-system"/>
              </a:rPr>
              <a:t>  </a:t>
            </a:r>
          </a:p>
          <a:p>
            <a:r>
              <a:rPr lang="es-ES" dirty="0">
                <a:solidFill>
                  <a:srgbClr val="0366D6"/>
                </a:solidFill>
                <a:latin typeface="-apple-system"/>
                <a:hlinkClick r:id="rId5"/>
              </a:rPr>
              <a:t>http://aka.ms/get-vsce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72825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014663" y="2988519"/>
            <a:ext cx="6622442" cy="560923"/>
          </a:xfrm>
        </p:spPr>
        <p:txBody>
          <a:bodyPr/>
          <a:lstStyle/>
          <a:p>
            <a:r>
              <a:rPr lang="es-ES_tradnl" dirty="0"/>
              <a:t>AKS: </a:t>
            </a:r>
            <a:r>
              <a:rPr lang="es-ES_tradnl" dirty="0" err="1"/>
              <a:t>Keep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OpsSec</a:t>
            </a:r>
            <a:r>
              <a:rPr lang="es-ES_tradnl" dirty="0"/>
              <a:t> </a:t>
            </a:r>
            <a:r>
              <a:rPr lang="es-ES_tradnl" dirty="0" err="1"/>
              <a:t>closer</a:t>
            </a:r>
            <a:r>
              <a:rPr lang="es-ES_tradnl" dirty="0"/>
              <a:t>…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63704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err="1"/>
              <a:t>Have</a:t>
            </a:r>
            <a:r>
              <a:rPr lang="es-ES_tradnl" dirty="0"/>
              <a:t> </a:t>
            </a:r>
            <a:r>
              <a:rPr lang="es-ES_tradnl" dirty="0" err="1"/>
              <a:t>you</a:t>
            </a:r>
            <a:r>
              <a:rPr lang="es-ES_tradnl" dirty="0"/>
              <a:t> </a:t>
            </a:r>
            <a:r>
              <a:rPr lang="es-ES_tradnl" dirty="0" err="1"/>
              <a:t>implemented</a:t>
            </a:r>
            <a:r>
              <a:rPr lang="es-ES_tradnl" dirty="0"/>
              <a:t> SSL?</a:t>
            </a:r>
          </a:p>
          <a:p>
            <a:r>
              <a:rPr lang="es-ES_tradnl" dirty="0"/>
              <a:t>Who can </a:t>
            </a:r>
            <a:r>
              <a:rPr lang="es-ES_tradnl" dirty="0" err="1"/>
              <a:t>access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service</a:t>
            </a:r>
            <a:r>
              <a:rPr lang="es-ES_tradnl" dirty="0"/>
              <a:t>?</a:t>
            </a:r>
          </a:p>
          <a:p>
            <a:r>
              <a:rPr lang="es-ES_tradnl" dirty="0" err="1"/>
              <a:t>Have</a:t>
            </a:r>
            <a:r>
              <a:rPr lang="es-ES_tradnl" dirty="0"/>
              <a:t> </a:t>
            </a:r>
            <a:r>
              <a:rPr lang="es-ES_tradnl" dirty="0" err="1"/>
              <a:t>you</a:t>
            </a:r>
            <a:r>
              <a:rPr lang="es-ES_tradnl" dirty="0"/>
              <a:t> </a:t>
            </a:r>
            <a:r>
              <a:rPr lang="es-ES_tradnl" dirty="0" err="1"/>
              <a:t>implemented</a:t>
            </a:r>
            <a:r>
              <a:rPr lang="es-ES_tradnl" dirty="0"/>
              <a:t> </a:t>
            </a:r>
            <a:r>
              <a:rPr lang="es-ES_tradnl" dirty="0" err="1"/>
              <a:t>throttling</a:t>
            </a:r>
            <a:r>
              <a:rPr lang="es-ES_tradnl" dirty="0"/>
              <a:t>?</a:t>
            </a:r>
          </a:p>
          <a:p>
            <a:r>
              <a:rPr lang="es-ES_tradnl" dirty="0" err="1"/>
              <a:t>How</a:t>
            </a:r>
            <a:r>
              <a:rPr lang="es-ES_tradnl" dirty="0"/>
              <a:t> can </a:t>
            </a:r>
            <a:r>
              <a:rPr lang="es-ES_tradnl" dirty="0" err="1"/>
              <a:t>we</a:t>
            </a:r>
            <a:r>
              <a:rPr lang="es-ES_tradnl" dirty="0"/>
              <a:t> Monitor </a:t>
            </a:r>
            <a:r>
              <a:rPr lang="es-ES_tradnl" dirty="0" err="1"/>
              <a:t>the</a:t>
            </a:r>
            <a:r>
              <a:rPr lang="es-ES_tradnl" dirty="0"/>
              <a:t> k8s </a:t>
            </a:r>
            <a:r>
              <a:rPr lang="es-ES_tradnl" dirty="0" err="1"/>
              <a:t>cluster</a:t>
            </a:r>
            <a:r>
              <a:rPr lang="es-ES_tradnl" dirty="0"/>
              <a:t>?</a:t>
            </a:r>
          </a:p>
          <a:p>
            <a:r>
              <a:rPr lang="es-ES_tradnl" dirty="0" err="1"/>
              <a:t>How</a:t>
            </a:r>
            <a:r>
              <a:rPr lang="es-ES_tradnl" dirty="0"/>
              <a:t> can </a:t>
            </a:r>
            <a:r>
              <a:rPr lang="es-ES_tradnl" dirty="0" err="1"/>
              <a:t>we</a:t>
            </a:r>
            <a:r>
              <a:rPr lang="es-ES_tradnl" dirty="0"/>
              <a:t> trace </a:t>
            </a:r>
            <a:r>
              <a:rPr lang="es-ES_tradnl" dirty="0" err="1"/>
              <a:t>issues</a:t>
            </a:r>
            <a:r>
              <a:rPr lang="es-ES_tradnl" dirty="0"/>
              <a:t>?</a:t>
            </a:r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Keep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OpsSec</a:t>
            </a:r>
            <a:r>
              <a:rPr lang="es-ES_tradnl" dirty="0"/>
              <a:t> </a:t>
            </a:r>
            <a:r>
              <a:rPr lang="es-ES_tradnl" dirty="0" err="1"/>
              <a:t>closer</a:t>
            </a:r>
            <a:r>
              <a:rPr lang="es-ES_tradnl" dirty="0"/>
              <a:t>…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68581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2C886-7D5D-4305-BFAC-DEC35900F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Keep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OpsSec</a:t>
            </a:r>
            <a:r>
              <a:rPr lang="es-ES_tradnl" dirty="0"/>
              <a:t> </a:t>
            </a:r>
            <a:r>
              <a:rPr lang="es-ES_tradnl" dirty="0" err="1"/>
              <a:t>closer</a:t>
            </a:r>
            <a:r>
              <a:rPr lang="es-ES_tradnl" dirty="0"/>
              <a:t>…</a:t>
            </a:r>
            <a:endParaRPr lang="en-US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642ACA46-956F-4ED4-A420-28A094579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43000"/>
            <a:ext cx="7620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988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F8ECAC-A290-4E58-AAFB-FAC77969A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Keep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OpsSec</a:t>
            </a:r>
            <a:r>
              <a:rPr lang="es-ES_tradnl" dirty="0"/>
              <a:t> </a:t>
            </a:r>
            <a:r>
              <a:rPr lang="es-ES_tradnl" dirty="0" err="1"/>
              <a:t>closer</a:t>
            </a:r>
            <a:r>
              <a:rPr lang="es-ES_tradnl" dirty="0"/>
              <a:t>…</a:t>
            </a:r>
            <a:endParaRPr lang="es-ES" dirty="0"/>
          </a:p>
        </p:txBody>
      </p:sp>
      <p:pic>
        <p:nvPicPr>
          <p:cNvPr id="4104" name="Picture 8" descr="https://cdn-1.wp.nginx.com/wp-content/uploads/2017/09/NGINX-Plus-Features-Kubernetes-Ingress-Controller-644x372@2x-640x370.png">
            <a:extLst>
              <a:ext uri="{FF2B5EF4-FFF2-40B4-BE49-F238E27FC236}">
                <a16:creationId xmlns:a16="http://schemas.microsoft.com/office/drawing/2014/main" id="{D0DA0576-FDEF-4961-A4C4-82A329901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666" y="1666875"/>
            <a:ext cx="6096000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671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NGINX </a:t>
            </a:r>
            <a:r>
              <a:rPr lang="es-ES_tradnl" dirty="0" err="1"/>
              <a:t>Ingress</a:t>
            </a:r>
            <a:r>
              <a:rPr lang="es-ES_tradnl" dirty="0"/>
              <a:t> </a:t>
            </a:r>
            <a:r>
              <a:rPr lang="es-ES_tradnl" dirty="0" err="1"/>
              <a:t>Controller</a:t>
            </a:r>
            <a:endParaRPr lang="es-ES_tradnl" dirty="0"/>
          </a:p>
          <a:p>
            <a:pPr lvl="1"/>
            <a:r>
              <a:rPr lang="es-ES_tradnl" dirty="0" err="1"/>
              <a:t>Ingress</a:t>
            </a:r>
            <a:r>
              <a:rPr lang="es-ES_tradnl" dirty="0"/>
              <a:t> Rule</a:t>
            </a:r>
          </a:p>
          <a:p>
            <a:pPr lvl="1"/>
            <a:r>
              <a:rPr lang="es-ES_tradnl" dirty="0"/>
              <a:t>TLS</a:t>
            </a:r>
          </a:p>
          <a:p>
            <a:pPr lvl="1"/>
            <a:r>
              <a:rPr lang="es-ES_tradnl" dirty="0" err="1"/>
              <a:t>Whitelisting</a:t>
            </a:r>
            <a:endParaRPr lang="es-ES_tradnl" dirty="0"/>
          </a:p>
          <a:p>
            <a:pPr lvl="1"/>
            <a:r>
              <a:rPr lang="es-ES_tradnl" dirty="0" err="1"/>
              <a:t>Rate</a:t>
            </a:r>
            <a:r>
              <a:rPr lang="es-ES_tradnl" dirty="0"/>
              <a:t> </a:t>
            </a:r>
            <a:r>
              <a:rPr lang="es-ES_tradnl" dirty="0" err="1"/>
              <a:t>limits</a:t>
            </a:r>
            <a:endParaRPr lang="es-ES_trad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Keep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OpsSec</a:t>
            </a:r>
            <a:r>
              <a:rPr lang="es-ES_tradnl" dirty="0"/>
              <a:t> </a:t>
            </a:r>
            <a:r>
              <a:rPr lang="es-ES_tradnl" dirty="0" err="1"/>
              <a:t>closer</a:t>
            </a:r>
            <a:r>
              <a:rPr lang="es-ES_tradnl" dirty="0"/>
              <a:t>…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76797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err="1"/>
              <a:t>Monitoring</a:t>
            </a:r>
            <a:endParaRPr lang="es-ES_tradnl" dirty="0"/>
          </a:p>
          <a:p>
            <a:pPr lvl="1"/>
            <a:r>
              <a:rPr lang="es-ES_tradnl" dirty="0"/>
              <a:t>OMS</a:t>
            </a:r>
          </a:p>
          <a:p>
            <a:pPr lvl="1"/>
            <a:r>
              <a:rPr lang="es-ES_tradnl" dirty="0" err="1"/>
              <a:t>Prometheus</a:t>
            </a:r>
            <a:r>
              <a:rPr lang="es-ES_tradnl" dirty="0"/>
              <a:t> &amp; </a:t>
            </a:r>
            <a:r>
              <a:rPr lang="es-ES_tradnl" dirty="0" err="1"/>
              <a:t>Grafana</a:t>
            </a:r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Keep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OpsSec</a:t>
            </a:r>
            <a:r>
              <a:rPr lang="es-ES_tradnl" dirty="0"/>
              <a:t> </a:t>
            </a:r>
            <a:r>
              <a:rPr lang="es-ES_tradnl" dirty="0" err="1"/>
              <a:t>closer</a:t>
            </a:r>
            <a:r>
              <a:rPr lang="es-ES_tradnl" dirty="0"/>
              <a:t>…</a:t>
            </a:r>
            <a:endParaRPr lang="es-ES" dirty="0"/>
          </a:p>
        </p:txBody>
      </p:sp>
      <p:pic>
        <p:nvPicPr>
          <p:cNvPr id="5122" name="Picture 2" descr="Grafana Import Dashboard">
            <a:extLst>
              <a:ext uri="{FF2B5EF4-FFF2-40B4-BE49-F238E27FC236}">
                <a16:creationId xmlns:a16="http://schemas.microsoft.com/office/drawing/2014/main" id="{FCF8F88D-CE40-4182-B951-71CF244B8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076" y="3832714"/>
            <a:ext cx="3486175" cy="230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oms containers">
            <a:extLst>
              <a:ext uri="{FF2B5EF4-FFF2-40B4-BE49-F238E27FC236}">
                <a16:creationId xmlns:a16="http://schemas.microsoft.com/office/drawing/2014/main" id="{CE28FA15-871B-43CD-B51A-41FFD9896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1" y="1554957"/>
            <a:ext cx="38481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640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Keep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OpsSec</a:t>
            </a:r>
            <a:r>
              <a:rPr lang="es-ES_tradnl" dirty="0"/>
              <a:t> </a:t>
            </a:r>
            <a:r>
              <a:rPr lang="es-ES_tradnl" dirty="0" err="1"/>
              <a:t>closer</a:t>
            </a:r>
            <a:r>
              <a:rPr lang="es-ES_tradnl" dirty="0"/>
              <a:t>…</a:t>
            </a:r>
            <a:endParaRPr lang="es-ES" dirty="0"/>
          </a:p>
        </p:txBody>
      </p:sp>
      <p:pic>
        <p:nvPicPr>
          <p:cNvPr id="4098" name="Picture 2" descr="Jim Carrey computer typing animated GIF">
            <a:extLst>
              <a:ext uri="{FF2B5EF4-FFF2-40B4-BE49-F238E27FC236}">
                <a16:creationId xmlns:a16="http://schemas.microsoft.com/office/drawing/2014/main" id="{413DF8B1-DB40-44F8-8EC0-6F5691692FF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82" y="853033"/>
            <a:ext cx="8938018" cy="448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8278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5810610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2632562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162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2577280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Carlos Mendible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7526" y="2739776"/>
            <a:ext cx="5286987" cy="1898981"/>
          </a:xfrm>
        </p:spPr>
        <p:txBody>
          <a:bodyPr/>
          <a:lstStyle/>
          <a:p>
            <a:r>
              <a:rPr lang="es-ES" b="1" dirty="0"/>
              <a:t>@cmendibl3 </a:t>
            </a:r>
            <a:r>
              <a:rPr lang="es-ES" dirty="0"/>
              <a:t>/ carlos.mendible.com</a:t>
            </a:r>
          </a:p>
          <a:p>
            <a:r>
              <a:rPr lang="es-ES" dirty="0"/>
              <a:t>Cloud </a:t>
            </a:r>
            <a:r>
              <a:rPr lang="es-ES" dirty="0" err="1"/>
              <a:t>Advisor</a:t>
            </a:r>
            <a:r>
              <a:rPr lang="es-ES" dirty="0"/>
              <a:t> @</a:t>
            </a:r>
            <a:r>
              <a:rPr lang="es-ES" dirty="0" err="1"/>
              <a:t>AccentureSpain</a:t>
            </a:r>
            <a:endParaRPr lang="es-ES" dirty="0"/>
          </a:p>
          <a:p>
            <a:r>
              <a:rPr lang="es-ES" dirty="0"/>
              <a:t>MVP VS &amp; Dev Technologies</a:t>
            </a:r>
          </a:p>
          <a:p>
            <a:r>
              <a:rPr lang="es-ES" dirty="0"/>
              <a:t>#</a:t>
            </a:r>
            <a:r>
              <a:rPr lang="es-ES" dirty="0" err="1"/>
              <a:t>SOSVenezuela</a:t>
            </a:r>
            <a:endParaRPr lang="es-ES" dirty="0"/>
          </a:p>
        </p:txBody>
      </p:sp>
      <p:pic>
        <p:nvPicPr>
          <p:cNvPr id="6150" name="Picture 6" descr="Related image">
            <a:extLst>
              <a:ext uri="{FF2B5EF4-FFF2-40B4-BE49-F238E27FC236}">
                <a16:creationId xmlns:a16="http://schemas.microsoft.com/office/drawing/2014/main" id="{37642E34-D292-4D6E-9EC5-8E32F1545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519" y="4871400"/>
            <a:ext cx="1862858" cy="75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1EC0876-C682-493E-B50D-782CC326120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2" r="4212"/>
          <a:stretch>
            <a:fillRect/>
          </a:stretch>
        </p:blipFill>
        <p:spPr>
          <a:xfrm rot="240000">
            <a:off x="6043613" y="1725613"/>
            <a:ext cx="2813050" cy="3071812"/>
          </a:xfrm>
        </p:spPr>
      </p:pic>
    </p:spTree>
    <p:extLst>
      <p:ext uri="{BB962C8B-B14F-4D97-AF65-F5344CB8AC3E}">
        <p14:creationId xmlns:p14="http://schemas.microsoft.com/office/powerpoint/2010/main" val="3180091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014663" y="2988519"/>
            <a:ext cx="6622442" cy="560923"/>
          </a:xfrm>
        </p:spPr>
        <p:txBody>
          <a:bodyPr/>
          <a:lstStyle/>
          <a:p>
            <a:r>
              <a:rPr lang="es-ES_tradnl" dirty="0" err="1"/>
              <a:t>Keep</a:t>
            </a:r>
            <a:r>
              <a:rPr lang="es-ES_tradnl" dirty="0"/>
              <a:t> </a:t>
            </a:r>
            <a:r>
              <a:rPr lang="es-ES_tradnl" dirty="0" err="1"/>
              <a:t>your</a:t>
            </a:r>
            <a:r>
              <a:rPr lang="es-ES_tradnl" dirty="0"/>
              <a:t> </a:t>
            </a:r>
            <a:r>
              <a:rPr lang="es-ES_tradnl" dirty="0" err="1"/>
              <a:t>Devs</a:t>
            </a:r>
            <a:r>
              <a:rPr lang="es-ES_tradnl" dirty="0"/>
              <a:t> </a:t>
            </a:r>
            <a:r>
              <a:rPr lang="es-ES_tradnl" dirty="0" err="1"/>
              <a:t>close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VSCE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22711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icroservices hell">
            <a:extLst>
              <a:ext uri="{FF2B5EF4-FFF2-40B4-BE49-F238E27FC236}">
                <a16:creationId xmlns:a16="http://schemas.microsoft.com/office/drawing/2014/main" id="{5D5126E7-BC3F-419A-A9DB-BD321211A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259" cy="514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773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microservices architecture">
            <a:extLst>
              <a:ext uri="{FF2B5EF4-FFF2-40B4-BE49-F238E27FC236}">
                <a16:creationId xmlns:a16="http://schemas.microsoft.com/office/drawing/2014/main" id="{FDB2DED8-6746-4324-B8D8-5F5B0B353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36" y="1356903"/>
            <a:ext cx="6860018" cy="470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DF5835D9-2BAE-4DA8-BBAD-66775162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82" y="-217581"/>
            <a:ext cx="8309369" cy="1325563"/>
          </a:xfrm>
        </p:spPr>
        <p:txBody>
          <a:bodyPr>
            <a:normAutofit/>
          </a:bodyPr>
          <a:lstStyle/>
          <a:p>
            <a:r>
              <a:rPr lang="es-ES_tradnl" sz="4000" dirty="0" err="1"/>
              <a:t>Microservices</a:t>
            </a:r>
            <a:r>
              <a:rPr lang="es-ES_tradnl" sz="4000" dirty="0"/>
              <a:t> </a:t>
            </a:r>
            <a:r>
              <a:rPr lang="es-ES_tradnl" sz="4000" dirty="0" err="1"/>
              <a:t>Scenario</a:t>
            </a:r>
            <a:endParaRPr lang="es-ES" sz="4000" dirty="0"/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888082AB-F6DF-4F8F-8BE9-859173E5D642}"/>
              </a:ext>
            </a:extLst>
          </p:cNvPr>
          <p:cNvSpPr/>
          <p:nvPr/>
        </p:nvSpPr>
        <p:spPr>
          <a:xfrm rot="2706360">
            <a:off x="5672379" y="1118026"/>
            <a:ext cx="945397" cy="69473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46A064C1-05B0-4CE1-842E-BC410879155C}"/>
              </a:ext>
            </a:extLst>
          </p:cNvPr>
          <p:cNvSpPr/>
          <p:nvPr/>
        </p:nvSpPr>
        <p:spPr>
          <a:xfrm rot="18624410">
            <a:off x="304196" y="3619960"/>
            <a:ext cx="945397" cy="69473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348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“No Infra” Dev </a:t>
            </a:r>
            <a:r>
              <a:rPr lang="es-ES_tradnl" dirty="0" err="1"/>
              <a:t>environment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access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all</a:t>
            </a:r>
            <a:r>
              <a:rPr lang="es-ES_tradnl" dirty="0"/>
              <a:t> </a:t>
            </a:r>
            <a:r>
              <a:rPr lang="es-ES_tradnl" dirty="0" err="1"/>
              <a:t>resources</a:t>
            </a:r>
            <a:r>
              <a:rPr lang="es-ES_tradnl" dirty="0"/>
              <a:t>.</a:t>
            </a:r>
          </a:p>
          <a:p>
            <a:r>
              <a:rPr lang="es-ES_tradnl" dirty="0" err="1"/>
              <a:t>Debug</a:t>
            </a:r>
            <a:r>
              <a:rPr lang="es-ES_tradnl" dirty="0"/>
              <a:t> Node.js &amp; .NET Core </a:t>
            </a:r>
            <a:r>
              <a:rPr lang="es-ES_tradnl" dirty="0" err="1"/>
              <a:t>directly</a:t>
            </a:r>
            <a:r>
              <a:rPr lang="es-ES_tradnl" dirty="0"/>
              <a:t> in k8s.</a:t>
            </a:r>
          </a:p>
          <a:p>
            <a:r>
              <a:rPr lang="es-ES_tradnl" dirty="0"/>
              <a:t>Share k8s </a:t>
            </a:r>
            <a:r>
              <a:rPr lang="es-ES_tradnl" dirty="0" err="1"/>
              <a:t>instances</a:t>
            </a:r>
            <a:r>
              <a:rPr lang="es-ES_tradnl" dirty="0"/>
              <a:t> </a:t>
            </a:r>
            <a:r>
              <a:rPr lang="es-ES_tradnl" dirty="0" err="1"/>
              <a:t>accross</a:t>
            </a:r>
            <a:r>
              <a:rPr lang="es-ES_tradnl" dirty="0"/>
              <a:t> </a:t>
            </a:r>
            <a:r>
              <a:rPr lang="es-ES_tradnl" dirty="0" err="1"/>
              <a:t>teams</a:t>
            </a:r>
            <a:r>
              <a:rPr lang="es-ES_tradnl" dirty="0"/>
              <a:t>.</a:t>
            </a:r>
          </a:p>
          <a:p>
            <a:r>
              <a:rPr lang="es-ES_tradnl" dirty="0" err="1"/>
              <a:t>Develop</a:t>
            </a:r>
            <a:r>
              <a:rPr lang="es-ES_tradnl" dirty="0"/>
              <a:t> </a:t>
            </a:r>
            <a:r>
              <a:rPr lang="es-ES_tradnl" dirty="0" err="1"/>
              <a:t>code</a:t>
            </a:r>
            <a:r>
              <a:rPr lang="es-ES_tradnl" dirty="0"/>
              <a:t> in </a:t>
            </a:r>
            <a:r>
              <a:rPr lang="es-ES_tradnl" dirty="0" err="1"/>
              <a:t>isolation</a:t>
            </a:r>
            <a:r>
              <a:rPr lang="es-ES_tradnl" dirty="0"/>
              <a:t> and no </a:t>
            </a:r>
            <a:r>
              <a:rPr lang="es-ES_tradnl" dirty="0" err="1"/>
              <a:t>need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mock</a:t>
            </a:r>
            <a:r>
              <a:rPr lang="es-ES_tradnl" dirty="0"/>
              <a:t> </a:t>
            </a:r>
            <a:r>
              <a:rPr lang="es-ES_tradnl" dirty="0" err="1"/>
              <a:t>dependencies</a:t>
            </a:r>
            <a:r>
              <a:rPr lang="es-ES_tradnl" dirty="0"/>
              <a:t>.</a:t>
            </a:r>
          </a:p>
          <a:p>
            <a:r>
              <a:rPr lang="es-ES_tradnl" dirty="0"/>
              <a:t>No Portal </a:t>
            </a:r>
            <a:r>
              <a:rPr lang="es-ES_tradnl" dirty="0" err="1"/>
              <a:t>Experience</a:t>
            </a:r>
            <a:endParaRPr lang="es-ES_tradnl" dirty="0"/>
          </a:p>
          <a:p>
            <a:r>
              <a:rPr lang="es-ES_tradnl" dirty="0" err="1"/>
              <a:t>Currently</a:t>
            </a:r>
            <a:r>
              <a:rPr lang="es-ES_tradnl" dirty="0"/>
              <a:t> in </a:t>
            </a:r>
            <a:r>
              <a:rPr lang="es-ES_tradnl" b="1" dirty="0" err="1"/>
              <a:t>private</a:t>
            </a:r>
            <a:r>
              <a:rPr lang="es-ES_tradnl" b="1" dirty="0"/>
              <a:t> </a:t>
            </a:r>
            <a:r>
              <a:rPr lang="es-ES_tradnl" b="1" dirty="0" err="1"/>
              <a:t>preview</a:t>
            </a:r>
            <a:r>
              <a:rPr lang="es-ES_tradnl" dirty="0"/>
              <a:t>.</a:t>
            </a:r>
          </a:p>
          <a:p>
            <a:endParaRPr lang="es-ES_tradnl" dirty="0"/>
          </a:p>
          <a:p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000" dirty="0"/>
              <a:t>Visual Studio </a:t>
            </a:r>
            <a:r>
              <a:rPr lang="es-ES_tradnl" sz="4000" dirty="0" err="1"/>
              <a:t>Connected</a:t>
            </a:r>
            <a:r>
              <a:rPr lang="es-ES_tradnl" sz="4000" dirty="0"/>
              <a:t> </a:t>
            </a:r>
            <a:r>
              <a:rPr lang="es-ES_tradnl" sz="4000" dirty="0" err="1"/>
              <a:t>Environment</a:t>
            </a:r>
            <a:endParaRPr lang="es-ES" sz="4000" dirty="0"/>
          </a:p>
        </p:txBody>
      </p:sp>
      <p:pic>
        <p:nvPicPr>
          <p:cNvPr id="2050" name="Picture 2" descr="Image result for aks azure">
            <a:extLst>
              <a:ext uri="{FF2B5EF4-FFF2-40B4-BE49-F238E27FC236}">
                <a16:creationId xmlns:a16="http://schemas.microsoft.com/office/drawing/2014/main" id="{706E4D6C-4841-4578-B138-926B70A46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973" y="5116538"/>
            <a:ext cx="5354053" cy="174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18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dirty="0" err="1"/>
              <a:t>Connected</a:t>
            </a:r>
            <a:r>
              <a:rPr lang="es-ES_tradnl" dirty="0"/>
              <a:t> </a:t>
            </a:r>
            <a:r>
              <a:rPr lang="es-ES_tradnl" dirty="0" err="1"/>
              <a:t>Environment</a:t>
            </a:r>
            <a:r>
              <a:rPr lang="es-ES_tradnl" dirty="0"/>
              <a:t> CLI.</a:t>
            </a:r>
          </a:p>
          <a:p>
            <a:r>
              <a:rPr lang="es-ES_tradnl" dirty="0" err="1"/>
              <a:t>Get</a:t>
            </a:r>
            <a:r>
              <a:rPr lang="es-ES_tradnl" dirty="0"/>
              <a:t> VS </a:t>
            </a:r>
            <a:r>
              <a:rPr lang="es-ES_tradnl" dirty="0" err="1"/>
              <a:t>Code</a:t>
            </a:r>
            <a:r>
              <a:rPr lang="es-ES_tradnl" dirty="0"/>
              <a:t> </a:t>
            </a:r>
            <a:r>
              <a:rPr lang="es-ES_tradnl" dirty="0" err="1"/>
              <a:t>extension</a:t>
            </a:r>
            <a:r>
              <a:rPr lang="es-ES_tradnl" dirty="0"/>
              <a:t>.</a:t>
            </a:r>
          </a:p>
          <a:p>
            <a:r>
              <a:rPr lang="es-ES_tradnl" dirty="0" err="1"/>
              <a:t>Create</a:t>
            </a:r>
            <a:r>
              <a:rPr lang="es-ES_tradnl" dirty="0"/>
              <a:t> </a:t>
            </a:r>
            <a:r>
              <a:rPr lang="es-ES_tradnl" dirty="0" err="1"/>
              <a:t>an</a:t>
            </a:r>
            <a:r>
              <a:rPr lang="es-ES_tradnl" dirty="0"/>
              <a:t> </a:t>
            </a:r>
            <a:r>
              <a:rPr lang="es-ES_tradnl" dirty="0" err="1"/>
              <a:t>environment</a:t>
            </a:r>
            <a:r>
              <a:rPr lang="es-ES_tradnl" dirty="0"/>
              <a:t>:</a:t>
            </a:r>
          </a:p>
          <a:p>
            <a:pPr lvl="1"/>
            <a:r>
              <a:rPr lang="es-ES_tradnl" dirty="0" err="1"/>
              <a:t>vsce</a:t>
            </a:r>
            <a:r>
              <a:rPr lang="es-ES_tradnl" dirty="0"/>
              <a:t> </a:t>
            </a:r>
            <a:r>
              <a:rPr lang="es-ES_tradnl" dirty="0" err="1"/>
              <a:t>env</a:t>
            </a:r>
            <a:r>
              <a:rPr lang="es-ES_tradnl" dirty="0"/>
              <a:t> </a:t>
            </a:r>
            <a:r>
              <a:rPr lang="es-ES_tradnl" dirty="0" err="1"/>
              <a:t>create</a:t>
            </a:r>
            <a:r>
              <a:rPr lang="es-ES_tradnl" dirty="0"/>
              <a:t> –</a:t>
            </a:r>
            <a:r>
              <a:rPr lang="es-ES_tradnl" dirty="0" err="1"/>
              <a:t>name</a:t>
            </a:r>
            <a:r>
              <a:rPr lang="es-ES_tradnl" dirty="0"/>
              <a:t> k8sbcn –</a:t>
            </a:r>
            <a:r>
              <a:rPr lang="es-ES_tradnl" dirty="0" err="1"/>
              <a:t>location</a:t>
            </a:r>
            <a:r>
              <a:rPr lang="es-ES_tradnl" dirty="0"/>
              <a:t> </a:t>
            </a:r>
            <a:r>
              <a:rPr lang="es-ES_tradnl" dirty="0" err="1"/>
              <a:t>westeurope</a:t>
            </a:r>
            <a:endParaRPr lang="es-ES_tradnl" dirty="0"/>
          </a:p>
          <a:p>
            <a:pPr lvl="1"/>
            <a:r>
              <a:rPr lang="es-ES_tradnl" dirty="0" err="1"/>
              <a:t>vsce</a:t>
            </a:r>
            <a:r>
              <a:rPr lang="es-ES_tradnl" dirty="0"/>
              <a:t> </a:t>
            </a:r>
            <a:r>
              <a:rPr lang="es-ES_tradnl" dirty="0" err="1"/>
              <a:t>env</a:t>
            </a:r>
            <a:r>
              <a:rPr lang="es-ES_tradnl" dirty="0"/>
              <a:t> </a:t>
            </a:r>
            <a:r>
              <a:rPr lang="es-ES_tradnl" dirty="0" err="1"/>
              <a:t>list</a:t>
            </a:r>
            <a:endParaRPr lang="es-ES_tradnl" dirty="0"/>
          </a:p>
          <a:p>
            <a:r>
              <a:rPr lang="es-ES_tradnl" dirty="0" err="1"/>
              <a:t>Create</a:t>
            </a:r>
            <a:r>
              <a:rPr lang="es-ES_tradnl" dirty="0"/>
              <a:t> a </a:t>
            </a:r>
            <a:r>
              <a:rPr lang="es-ES_tradnl" dirty="0" err="1"/>
              <a:t>container</a:t>
            </a:r>
            <a:endParaRPr lang="es-ES_tradnl" dirty="0"/>
          </a:p>
          <a:p>
            <a:pPr lvl="1"/>
            <a:r>
              <a:rPr lang="es-ES_tradnl" dirty="0" err="1"/>
              <a:t>vsce</a:t>
            </a:r>
            <a:r>
              <a:rPr lang="es-ES_tradnl" dirty="0"/>
              <a:t> </a:t>
            </a:r>
            <a:r>
              <a:rPr lang="es-ES_tradnl" dirty="0" err="1"/>
              <a:t>init</a:t>
            </a:r>
            <a:r>
              <a:rPr lang="es-ES_tradnl" dirty="0"/>
              <a:t> –</a:t>
            </a:r>
            <a:r>
              <a:rPr lang="es-ES_tradnl" dirty="0" err="1"/>
              <a:t>public</a:t>
            </a:r>
            <a:endParaRPr lang="es-ES_tradnl" dirty="0"/>
          </a:p>
          <a:p>
            <a:r>
              <a:rPr lang="es-ES_tradnl" dirty="0"/>
              <a:t>Run:</a:t>
            </a:r>
          </a:p>
          <a:p>
            <a:pPr lvl="1"/>
            <a:r>
              <a:rPr lang="es-ES_tradnl" dirty="0" err="1"/>
              <a:t>vsce</a:t>
            </a:r>
            <a:r>
              <a:rPr lang="es-ES_tradnl" dirty="0"/>
              <a:t> up</a:t>
            </a:r>
          </a:p>
          <a:p>
            <a:r>
              <a:rPr lang="es-ES_tradnl" dirty="0"/>
              <a:t>Test:</a:t>
            </a:r>
          </a:p>
          <a:p>
            <a:pPr lvl="1"/>
            <a:r>
              <a:rPr lang="es-ES_tradnl" dirty="0"/>
              <a:t>https://&lt;servicename&gt;-&lt;environmentname&gt;.vsce.io</a:t>
            </a:r>
          </a:p>
          <a:p>
            <a:endParaRPr lang="es-ES_tradnl" dirty="0"/>
          </a:p>
          <a:p>
            <a:endParaRPr lang="es-ES_tradnl" dirty="0"/>
          </a:p>
          <a:p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000" dirty="0"/>
              <a:t>Visual Studio </a:t>
            </a:r>
            <a:r>
              <a:rPr lang="es-ES_tradnl" sz="4000" dirty="0" err="1"/>
              <a:t>Connected</a:t>
            </a:r>
            <a:r>
              <a:rPr lang="es-ES_tradnl" sz="4000" dirty="0"/>
              <a:t> </a:t>
            </a:r>
            <a:r>
              <a:rPr lang="es-ES_tradnl" sz="4000" dirty="0" err="1"/>
              <a:t>Environment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795020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9A4849AD-65CA-4CDD-87B0-7F56EA6DF72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596</Words>
  <Application>Microsoft Office PowerPoint</Application>
  <PresentationFormat>On-screen Show (4:3)</PresentationFormat>
  <Paragraphs>120</Paragraphs>
  <Slides>20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-apple-system</vt:lpstr>
      <vt:lpstr>Arial</vt:lpstr>
      <vt:lpstr>Calibri</vt:lpstr>
      <vt:lpstr>Calibri Light</vt:lpstr>
      <vt:lpstr>Consolas</vt:lpstr>
      <vt:lpstr>Segoe UI Light</vt:lpstr>
      <vt:lpstr>Wingdings</vt:lpstr>
      <vt:lpstr>Office Theme</vt:lpstr>
      <vt:lpstr>AKS: Keep your Devs close and your OpsSec closer…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Microservices Scenario</vt:lpstr>
      <vt:lpstr>Visual Studio Connected Environment</vt:lpstr>
      <vt:lpstr>Visual Studio Connected Environment</vt:lpstr>
      <vt:lpstr>Visual Studio Connected Environment</vt:lpstr>
      <vt:lpstr>Visual Studio Connected Environment</vt:lpstr>
      <vt:lpstr>PowerPoint Presentation</vt:lpstr>
      <vt:lpstr>Keep your OpsSec closer…</vt:lpstr>
      <vt:lpstr>Keep your OpsSec closer…</vt:lpstr>
      <vt:lpstr>Keep your OpsSec closer…</vt:lpstr>
      <vt:lpstr>Keep your OpsSec closer…</vt:lpstr>
      <vt:lpstr>Keep your OpsSec closer…</vt:lpstr>
      <vt:lpstr>Keep your OpsSec closer…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Bienvenidos al Global Windows Azure Bootcamp</dc:title>
  <dc:creator/>
  <cp:keywords/>
  <cp:lastModifiedBy/>
  <cp:revision>2</cp:revision>
  <dcterms:created xsi:type="dcterms:W3CDTF">2014-03-08T16:44:29Z</dcterms:created>
  <dcterms:modified xsi:type="dcterms:W3CDTF">2018-04-21T11:22:03Z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TC029239449991</vt:lpwstr>
  </property>
</Properties>
</file>